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261" r:id="rId5"/>
    <p:sldId id="257" r:id="rId6"/>
    <p:sldId id="300" r:id="rId7"/>
    <p:sldId id="274" r:id="rId8"/>
    <p:sldId id="282" r:id="rId9"/>
    <p:sldId id="306" r:id="rId10"/>
    <p:sldId id="273" r:id="rId11"/>
    <p:sldId id="304" r:id="rId12"/>
    <p:sldId id="301" r:id="rId13"/>
    <p:sldId id="295" r:id="rId14"/>
    <p:sldId id="302" r:id="rId15"/>
    <p:sldId id="305" r:id="rId16"/>
    <p:sldId id="278" r:id="rId17"/>
    <p:sldId id="277" r:id="rId18"/>
    <p:sldId id="268" r:id="rId1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49"/>
    <a:srgbClr val="005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9770C-4A04-3077-7438-188AF3DA8ECB}" v="4" dt="2026-09-01T10:46:06.364"/>
    <p1510:client id="{CE1208D3-7122-A88C-68E3-EA342876683F}" v="11" dt="2026-09-02T13:32:16.76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fcaa72bf-a17c-4a22-8f5e-e9dc9f10cd93::" providerId="AD" clId="Web-{CE1208D3-7122-A88C-68E3-EA342876683F}"/>
    <pc:docChg chg="modSld">
      <pc:chgData name="Guest User" userId="S::urn:spo:tenantanon#fcaa72bf-a17c-4a22-8f5e-e9dc9f10cd93::" providerId="AD" clId="Web-{CE1208D3-7122-A88C-68E3-EA342876683F}" dt="2026-09-02T13:32:16.760" v="10" actId="1076"/>
      <pc:docMkLst>
        <pc:docMk/>
      </pc:docMkLst>
      <pc:sldChg chg="addSp modSp">
        <pc:chgData name="Guest User" userId="S::urn:spo:tenantanon#fcaa72bf-a17c-4a22-8f5e-e9dc9f10cd93::" providerId="AD" clId="Web-{CE1208D3-7122-A88C-68E3-EA342876683F}" dt="2026-09-02T13:32:16.760" v="10" actId="1076"/>
        <pc:sldMkLst>
          <pc:docMk/>
          <pc:sldMk cId="2012992846" sldId="301"/>
        </pc:sldMkLst>
        <pc:spChg chg="add mod">
          <ac:chgData name="Guest User" userId="S::urn:spo:tenantanon#fcaa72bf-a17c-4a22-8f5e-e9dc9f10cd93::" providerId="AD" clId="Web-{CE1208D3-7122-A88C-68E3-EA342876683F}" dt="2026-09-02T12:53:53.719" v="6" actId="1076"/>
          <ac:spMkLst>
            <pc:docMk/>
            <pc:sldMk cId="2012992846" sldId="301"/>
            <ac:spMk id="5" creationId="{F756F768-9C12-E401-59DA-2D57DF2CC1A0}"/>
          </ac:spMkLst>
        </pc:spChg>
        <pc:spChg chg="add mod">
          <ac:chgData name="Guest User" userId="S::urn:spo:tenantanon#fcaa72bf-a17c-4a22-8f5e-e9dc9f10cd93::" providerId="AD" clId="Web-{CE1208D3-7122-A88C-68E3-EA342876683F}" dt="2026-09-02T12:53:36.937" v="3" actId="1076"/>
          <ac:spMkLst>
            <pc:docMk/>
            <pc:sldMk cId="2012992846" sldId="301"/>
            <ac:spMk id="8" creationId="{3D662D9F-DA73-379E-0E9F-FCF47F8015D0}"/>
          </ac:spMkLst>
        </pc:spChg>
        <pc:spChg chg="add mod">
          <ac:chgData name="Guest User" userId="S::urn:spo:tenantanon#fcaa72bf-a17c-4a22-8f5e-e9dc9f10cd93::" providerId="AD" clId="Web-{CE1208D3-7122-A88C-68E3-EA342876683F}" dt="2026-09-02T13:32:16.760" v="10" actId="1076"/>
          <ac:spMkLst>
            <pc:docMk/>
            <pc:sldMk cId="2012992846" sldId="301"/>
            <ac:spMk id="9" creationId="{C85BF90D-FEBB-DAB0-6424-0C5A54EEB2A3}"/>
          </ac:spMkLst>
        </pc:spChg>
      </pc:sldChg>
    </pc:docChg>
  </pc:docChgLst>
  <pc:docChgLst>
    <pc:chgData name="Tafara Chitiyo -I-" userId="fd60e09d-b640-4f31-954d-7d17166c1d6b" providerId="ADAL" clId="{4462F15E-6514-4519-BB9A-0E3EE6A7C983}"/>
    <pc:docChg chg="custSel delSld modSld">
      <pc:chgData name="Tafara Chitiyo -I-" userId="fd60e09d-b640-4f31-954d-7d17166c1d6b" providerId="ADAL" clId="{4462F15E-6514-4519-BB9A-0E3EE6A7C983}" dt="2026-09-01T05:51:32.277" v="80" actId="14100"/>
      <pc:docMkLst>
        <pc:docMk/>
      </pc:docMkLst>
      <pc:sldChg chg="modSp">
        <pc:chgData name="Tafara Chitiyo -I-" userId="fd60e09d-b640-4f31-954d-7d17166c1d6b" providerId="ADAL" clId="{4462F15E-6514-4519-BB9A-0E3EE6A7C983}" dt="2026-08-28T13:58:39.690" v="29" actId="20577"/>
        <pc:sldMkLst>
          <pc:docMk/>
          <pc:sldMk cId="0" sldId="261"/>
        </pc:sldMkLst>
        <pc:spChg chg="mod">
          <ac:chgData name="Tafara Chitiyo -I-" userId="fd60e09d-b640-4f31-954d-7d17166c1d6b" providerId="ADAL" clId="{4462F15E-6514-4519-BB9A-0E3EE6A7C983}" dt="2026-08-28T13:58:39.690" v="29" actId="20577"/>
          <ac:spMkLst>
            <pc:docMk/>
            <pc:sldMk cId="0" sldId="261"/>
            <ac:spMk id="58" creationId="{4061C265-4E24-4AE5-B266-A3C70426C7B4}"/>
          </ac:spMkLst>
        </pc:spChg>
      </pc:sldChg>
      <pc:sldChg chg="modSp">
        <pc:chgData name="Tafara Chitiyo -I-" userId="fd60e09d-b640-4f31-954d-7d17166c1d6b" providerId="ADAL" clId="{4462F15E-6514-4519-BB9A-0E3EE6A7C983}" dt="2026-08-28T14:09:22.570" v="46" actId="1076"/>
        <pc:sldMkLst>
          <pc:docMk/>
          <pc:sldMk cId="2767901884" sldId="273"/>
        </pc:sldMkLst>
        <pc:picChg chg="mod">
          <ac:chgData name="Tafara Chitiyo -I-" userId="fd60e09d-b640-4f31-954d-7d17166c1d6b" providerId="ADAL" clId="{4462F15E-6514-4519-BB9A-0E3EE6A7C983}" dt="2026-08-28T14:09:17.677" v="43" actId="1076"/>
          <ac:picMkLst>
            <pc:docMk/>
            <pc:sldMk cId="2767901884" sldId="273"/>
            <ac:picMk id="4099" creationId="{00000000-0000-0000-0000-000000000000}"/>
          </ac:picMkLst>
        </pc:picChg>
        <pc:picChg chg="mod">
          <ac:chgData name="Tafara Chitiyo -I-" userId="fd60e09d-b640-4f31-954d-7d17166c1d6b" providerId="ADAL" clId="{4462F15E-6514-4519-BB9A-0E3EE6A7C983}" dt="2026-08-28T14:09:22.570" v="46" actId="1076"/>
          <ac:picMkLst>
            <pc:docMk/>
            <pc:sldMk cId="2767901884" sldId="273"/>
            <ac:picMk id="4100" creationId="{00000000-0000-0000-0000-000000000000}"/>
          </ac:picMkLst>
        </pc:picChg>
      </pc:sldChg>
      <pc:sldChg chg="addSp modSp">
        <pc:chgData name="Tafara Chitiyo -I-" userId="fd60e09d-b640-4f31-954d-7d17166c1d6b" providerId="ADAL" clId="{4462F15E-6514-4519-BB9A-0E3EE6A7C983}" dt="2026-08-28T14:08:52.948" v="37" actId="1076"/>
        <pc:sldMkLst>
          <pc:docMk/>
          <pc:sldMk cId="438502967" sldId="274"/>
        </pc:sldMkLst>
        <pc:picChg chg="add mod">
          <ac:chgData name="Tafara Chitiyo -I-" userId="fd60e09d-b640-4f31-954d-7d17166c1d6b" providerId="ADAL" clId="{4462F15E-6514-4519-BB9A-0E3EE6A7C983}" dt="2026-08-28T14:08:52.948" v="37" actId="1076"/>
          <ac:picMkLst>
            <pc:docMk/>
            <pc:sldMk cId="438502967" sldId="274"/>
            <ac:picMk id="3" creationId="{7434BF43-6279-44DB-A5D7-300F5CC8AAC0}"/>
          </ac:picMkLst>
        </pc:picChg>
        <pc:picChg chg="mod">
          <ac:chgData name="Tafara Chitiyo -I-" userId="fd60e09d-b640-4f31-954d-7d17166c1d6b" providerId="ADAL" clId="{4462F15E-6514-4519-BB9A-0E3EE6A7C983}" dt="2026-08-28T14:08:45.142" v="33" actId="14100"/>
          <ac:picMkLst>
            <pc:docMk/>
            <pc:sldMk cId="438502967" sldId="274"/>
            <ac:picMk id="2051" creationId="{00000000-0000-0000-0000-000000000000}"/>
          </ac:picMkLst>
        </pc:picChg>
      </pc:sldChg>
      <pc:sldChg chg="addSp modSp">
        <pc:chgData name="Tafara Chitiyo -I-" userId="fd60e09d-b640-4f31-954d-7d17166c1d6b" providerId="ADAL" clId="{4462F15E-6514-4519-BB9A-0E3EE6A7C983}" dt="2026-09-01T05:51:32.277" v="80" actId="14100"/>
        <pc:sldMkLst>
          <pc:docMk/>
          <pc:sldMk cId="3597568993" sldId="295"/>
        </pc:sldMkLst>
        <pc:picChg chg="add mod">
          <ac:chgData name="Tafara Chitiyo -I-" userId="fd60e09d-b640-4f31-954d-7d17166c1d6b" providerId="ADAL" clId="{4462F15E-6514-4519-BB9A-0E3EE6A7C983}" dt="2026-09-01T05:51:32.277" v="80" actId="14100"/>
          <ac:picMkLst>
            <pc:docMk/>
            <pc:sldMk cId="3597568993" sldId="295"/>
            <ac:picMk id="2" creationId="{99FD2BBC-4A10-4A21-8538-7F93E61A42B0}"/>
          </ac:picMkLst>
        </pc:picChg>
        <pc:picChg chg="mod">
          <ac:chgData name="Tafara Chitiyo -I-" userId="fd60e09d-b640-4f31-954d-7d17166c1d6b" providerId="ADAL" clId="{4462F15E-6514-4519-BB9A-0E3EE6A7C983}" dt="2026-09-01T05:39:58.784" v="74" actId="14100"/>
          <ac:picMkLst>
            <pc:docMk/>
            <pc:sldMk cId="3597568993" sldId="295"/>
            <ac:picMk id="19" creationId="{00000000-0000-0000-0000-000000000000}"/>
          </ac:picMkLst>
        </pc:picChg>
      </pc:sldChg>
      <pc:sldChg chg="modSp">
        <pc:chgData name="Tafara Chitiyo -I-" userId="fd60e09d-b640-4f31-954d-7d17166c1d6b" providerId="ADAL" clId="{4462F15E-6514-4519-BB9A-0E3EE6A7C983}" dt="2026-08-28T14:09:43.548" v="59" actId="14100"/>
        <pc:sldMkLst>
          <pc:docMk/>
          <pc:sldMk cId="219955387" sldId="300"/>
        </pc:sldMkLst>
        <pc:picChg chg="mod">
          <ac:chgData name="Tafara Chitiyo -I-" userId="fd60e09d-b640-4f31-954d-7d17166c1d6b" providerId="ADAL" clId="{4462F15E-6514-4519-BB9A-0E3EE6A7C983}" dt="2026-08-28T14:09:43.548" v="59" actId="14100"/>
          <ac:picMkLst>
            <pc:docMk/>
            <pc:sldMk cId="219955387" sldId="300"/>
            <ac:picMk id="3077" creationId="{00000000-0000-0000-0000-000000000000}"/>
          </ac:picMkLst>
        </pc:picChg>
        <pc:picChg chg="mod">
          <ac:chgData name="Tafara Chitiyo -I-" userId="fd60e09d-b640-4f31-954d-7d17166c1d6b" providerId="ADAL" clId="{4462F15E-6514-4519-BB9A-0E3EE6A7C983}" dt="2026-08-28T14:09:34.140" v="52" actId="14100"/>
          <ac:picMkLst>
            <pc:docMk/>
            <pc:sldMk cId="219955387" sldId="300"/>
            <ac:picMk id="3078" creationId="{00000000-0000-0000-0000-000000000000}"/>
          </ac:picMkLst>
        </pc:picChg>
        <pc:picChg chg="mod">
          <ac:chgData name="Tafara Chitiyo -I-" userId="fd60e09d-b640-4f31-954d-7d17166c1d6b" providerId="ADAL" clId="{4462F15E-6514-4519-BB9A-0E3EE6A7C983}" dt="2026-08-28T14:09:29.701" v="49" actId="1076"/>
          <ac:picMkLst>
            <pc:docMk/>
            <pc:sldMk cId="219955387" sldId="300"/>
            <ac:picMk id="3079" creationId="{00000000-0000-0000-0000-000000000000}"/>
          </ac:picMkLst>
        </pc:picChg>
      </pc:sldChg>
      <pc:sldChg chg="delSp modSp">
        <pc:chgData name="Tafara Chitiyo -I-" userId="fd60e09d-b640-4f31-954d-7d17166c1d6b" providerId="ADAL" clId="{4462F15E-6514-4519-BB9A-0E3EE6A7C983}" dt="2026-09-01T05:39:52.364" v="72" actId="14100"/>
        <pc:sldMkLst>
          <pc:docMk/>
          <pc:sldMk cId="2012992846" sldId="301"/>
        </pc:sldMkLst>
        <pc:spChg chg="mod">
          <ac:chgData name="Tafara Chitiyo -I-" userId="fd60e09d-b640-4f31-954d-7d17166c1d6b" providerId="ADAL" clId="{4462F15E-6514-4519-BB9A-0E3EE6A7C983}" dt="2026-08-28T14:10:18.036" v="66" actId="1076"/>
          <ac:spMkLst>
            <pc:docMk/>
            <pc:sldMk cId="2012992846" sldId="301"/>
            <ac:spMk id="7" creationId="{82C9B1A3-0900-48BD-020F-92F1BF5C8A1C}"/>
          </ac:spMkLst>
        </pc:spChg>
        <pc:picChg chg="mod modCrop">
          <ac:chgData name="Tafara Chitiyo -I-" userId="fd60e09d-b640-4f31-954d-7d17166c1d6b" providerId="ADAL" clId="{4462F15E-6514-4519-BB9A-0E3EE6A7C983}" dt="2026-09-01T05:39:52.364" v="72" actId="14100"/>
          <ac:picMkLst>
            <pc:docMk/>
            <pc:sldMk cId="2012992846" sldId="301"/>
            <ac:picMk id="19" creationId="{00000000-0000-0000-0000-000000000000}"/>
          </ac:picMkLst>
        </pc:picChg>
      </pc:sldChg>
    </pc:docChg>
  </pc:docChgLst>
  <pc:docChgLst>
    <pc:chgData name="Guest User" userId="S::urn:spo:tenantanon#fcaa72bf-a17c-4a22-8f5e-e9dc9f10cd93::" providerId="AD" clId="Web-{2979770C-4A04-3077-7438-188AF3DA8ECB}"/>
    <pc:docChg chg="modSld">
      <pc:chgData name="Guest User" userId="S::urn:spo:tenantanon#fcaa72bf-a17c-4a22-8f5e-e9dc9f10cd93::" providerId="AD" clId="Web-{2979770C-4A04-3077-7438-188AF3DA8ECB}" dt="2026-09-01T10:46:06.364" v="3" actId="1076"/>
      <pc:docMkLst>
        <pc:docMk/>
      </pc:docMkLst>
      <pc:sldChg chg="addSp modSp">
        <pc:chgData name="Guest User" userId="S::urn:spo:tenantanon#fcaa72bf-a17c-4a22-8f5e-e9dc9f10cd93::" providerId="AD" clId="Web-{2979770C-4A04-3077-7438-188AF3DA8ECB}" dt="2026-09-01T10:46:06.364" v="3" actId="1076"/>
        <pc:sldMkLst>
          <pc:docMk/>
          <pc:sldMk cId="2012992846" sldId="301"/>
        </pc:sldMkLst>
        <pc:spChg chg="add mod">
          <ac:chgData name="Guest User" userId="S::urn:spo:tenantanon#fcaa72bf-a17c-4a22-8f5e-e9dc9f10cd93::" providerId="AD" clId="Web-{2979770C-4A04-3077-7438-188AF3DA8ECB}" dt="2026-09-01T10:46:06.364" v="3" actId="1076"/>
          <ac:spMkLst>
            <pc:docMk/>
            <pc:sldMk cId="2012992846" sldId="301"/>
            <ac:spMk id="4" creationId="{71FBEF76-6BB8-6AB8-4C81-4F9E0330EB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4CDC9-FA4E-4CC4-813A-4B4F00C68504}" type="datetimeFigureOut">
              <a:rPr lang="en-ZW" smtClean="0"/>
              <a:t>2/9/2026</a:t>
            </a:fld>
            <a:endParaRPr lang="en-Z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5C85E-15A5-4B5B-8F03-5E4909029192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817073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5C85E-15A5-4B5B-8F03-5E4909029192}" type="slidenum">
              <a:rPr lang="en-ZW" smtClean="0"/>
              <a:t>4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052201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5C85E-15A5-4B5B-8F03-5E4909029192}" type="slidenum">
              <a:rPr lang="en-ZW" smtClean="0"/>
              <a:t>11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792821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5C85E-15A5-4B5B-8F03-5E4909029192}" type="slidenum">
              <a:rPr lang="en-ZW" smtClean="0"/>
              <a:t>12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1150997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032740" cy="10287000"/>
          </a:xfrm>
          <a:custGeom>
            <a:avLst/>
            <a:gdLst/>
            <a:ahLst/>
            <a:cxnLst/>
            <a:rect l="l" t="t" r="r" b="b"/>
            <a:pathLst>
              <a:path w="13032740" h="10287000">
                <a:moveTo>
                  <a:pt x="0" y="10286999"/>
                </a:moveTo>
                <a:lnTo>
                  <a:pt x="13032401" y="10286999"/>
                </a:lnTo>
                <a:lnTo>
                  <a:pt x="13032401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FD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032401" y="0"/>
            <a:ext cx="5255895" cy="10287000"/>
          </a:xfrm>
          <a:custGeom>
            <a:avLst/>
            <a:gdLst/>
            <a:ahLst/>
            <a:cxnLst/>
            <a:rect l="l" t="t" r="r" b="b"/>
            <a:pathLst>
              <a:path w="5255894" h="10287000">
                <a:moveTo>
                  <a:pt x="0" y="0"/>
                </a:moveTo>
                <a:lnTo>
                  <a:pt x="5255595" y="0"/>
                </a:lnTo>
                <a:lnTo>
                  <a:pt x="5255595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0F676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32880" y="1527205"/>
            <a:ext cx="7235182" cy="723277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9896068" y="1994216"/>
            <a:ext cx="6334125" cy="6334125"/>
          </a:xfrm>
          <a:custGeom>
            <a:avLst/>
            <a:gdLst/>
            <a:ahLst/>
            <a:cxnLst/>
            <a:rect l="l" t="t" r="r" b="b"/>
            <a:pathLst>
              <a:path w="6334125" h="6334125">
                <a:moveTo>
                  <a:pt x="6334087" y="3167049"/>
                </a:moveTo>
                <a:lnTo>
                  <a:pt x="6333858" y="3128175"/>
                </a:lnTo>
                <a:lnTo>
                  <a:pt x="6333134" y="3089325"/>
                </a:lnTo>
                <a:lnTo>
                  <a:pt x="6331940" y="3050476"/>
                </a:lnTo>
                <a:lnTo>
                  <a:pt x="6330277" y="3011652"/>
                </a:lnTo>
                <a:lnTo>
                  <a:pt x="6328130" y="2972841"/>
                </a:lnTo>
                <a:lnTo>
                  <a:pt x="6325514" y="2934068"/>
                </a:lnTo>
                <a:lnTo>
                  <a:pt x="6322415" y="2895333"/>
                </a:lnTo>
                <a:lnTo>
                  <a:pt x="6318847" y="2856623"/>
                </a:lnTo>
                <a:lnTo>
                  <a:pt x="6314795" y="2817965"/>
                </a:lnTo>
                <a:lnTo>
                  <a:pt x="6310274" y="2779369"/>
                </a:lnTo>
                <a:lnTo>
                  <a:pt x="6305283" y="2740825"/>
                </a:lnTo>
                <a:lnTo>
                  <a:pt x="6299809" y="2702344"/>
                </a:lnTo>
                <a:lnTo>
                  <a:pt x="6293878" y="2663939"/>
                </a:lnTo>
                <a:lnTo>
                  <a:pt x="6287465" y="2625598"/>
                </a:lnTo>
                <a:lnTo>
                  <a:pt x="6280582" y="2587358"/>
                </a:lnTo>
                <a:lnTo>
                  <a:pt x="6273241" y="2549182"/>
                </a:lnTo>
                <a:lnTo>
                  <a:pt x="6265418" y="2511120"/>
                </a:lnTo>
                <a:lnTo>
                  <a:pt x="6257137" y="2473147"/>
                </a:lnTo>
                <a:lnTo>
                  <a:pt x="6248387" y="2435275"/>
                </a:lnTo>
                <a:lnTo>
                  <a:pt x="6239180" y="2397518"/>
                </a:lnTo>
                <a:lnTo>
                  <a:pt x="6229502" y="2359876"/>
                </a:lnTo>
                <a:lnTo>
                  <a:pt x="6219368" y="2322360"/>
                </a:lnTo>
                <a:lnTo>
                  <a:pt x="6208776" y="2284971"/>
                </a:lnTo>
                <a:lnTo>
                  <a:pt x="6197727" y="2247696"/>
                </a:lnTo>
                <a:lnTo>
                  <a:pt x="6186208" y="2210574"/>
                </a:lnTo>
                <a:lnTo>
                  <a:pt x="6174244" y="2173605"/>
                </a:lnTo>
                <a:lnTo>
                  <a:pt x="6161824" y="2136775"/>
                </a:lnTo>
                <a:lnTo>
                  <a:pt x="6148959" y="2100097"/>
                </a:lnTo>
                <a:lnTo>
                  <a:pt x="6135636" y="2063584"/>
                </a:lnTo>
                <a:lnTo>
                  <a:pt x="6121882" y="2027237"/>
                </a:lnTo>
                <a:lnTo>
                  <a:pt x="6107671" y="1991067"/>
                </a:lnTo>
                <a:lnTo>
                  <a:pt x="6093015" y="1955076"/>
                </a:lnTo>
                <a:lnTo>
                  <a:pt x="6077915" y="1919249"/>
                </a:lnTo>
                <a:lnTo>
                  <a:pt x="6062396" y="1883625"/>
                </a:lnTo>
                <a:lnTo>
                  <a:pt x="6046419" y="1848192"/>
                </a:lnTo>
                <a:lnTo>
                  <a:pt x="6030023" y="1812963"/>
                </a:lnTo>
                <a:lnTo>
                  <a:pt x="6013183" y="1777923"/>
                </a:lnTo>
                <a:lnTo>
                  <a:pt x="5995924" y="1743113"/>
                </a:lnTo>
                <a:lnTo>
                  <a:pt x="5978245" y="1708505"/>
                </a:lnTo>
                <a:lnTo>
                  <a:pt x="5960135" y="1674114"/>
                </a:lnTo>
                <a:lnTo>
                  <a:pt x="5941593" y="1639951"/>
                </a:lnTo>
                <a:lnTo>
                  <a:pt x="5922657" y="1606016"/>
                </a:lnTo>
                <a:lnTo>
                  <a:pt x="5903290" y="1572323"/>
                </a:lnTo>
                <a:lnTo>
                  <a:pt x="5883516" y="1538859"/>
                </a:lnTo>
                <a:lnTo>
                  <a:pt x="5863323" y="1505648"/>
                </a:lnTo>
                <a:lnTo>
                  <a:pt x="5842736" y="1472679"/>
                </a:lnTo>
                <a:lnTo>
                  <a:pt x="5821743" y="1439976"/>
                </a:lnTo>
                <a:lnTo>
                  <a:pt x="5800344" y="1407528"/>
                </a:lnTo>
                <a:lnTo>
                  <a:pt x="5778551" y="1375346"/>
                </a:lnTo>
                <a:lnTo>
                  <a:pt x="5756376" y="1343431"/>
                </a:lnTo>
                <a:lnTo>
                  <a:pt x="5733808" y="1311795"/>
                </a:lnTo>
                <a:lnTo>
                  <a:pt x="5710847" y="1280439"/>
                </a:lnTo>
                <a:lnTo>
                  <a:pt x="5687492" y="1249362"/>
                </a:lnTo>
                <a:lnTo>
                  <a:pt x="5663781" y="1218577"/>
                </a:lnTo>
                <a:lnTo>
                  <a:pt x="5639676" y="1188085"/>
                </a:lnTo>
                <a:lnTo>
                  <a:pt x="5615203" y="1157897"/>
                </a:lnTo>
                <a:lnTo>
                  <a:pt x="5590362" y="1128001"/>
                </a:lnTo>
                <a:lnTo>
                  <a:pt x="5565165" y="1098423"/>
                </a:lnTo>
                <a:lnTo>
                  <a:pt x="5539600" y="1069149"/>
                </a:lnTo>
                <a:lnTo>
                  <a:pt x="5513667" y="1040193"/>
                </a:lnTo>
                <a:lnTo>
                  <a:pt x="5487390" y="1011555"/>
                </a:lnTo>
                <a:lnTo>
                  <a:pt x="5460771" y="983234"/>
                </a:lnTo>
                <a:lnTo>
                  <a:pt x="5433796" y="955255"/>
                </a:lnTo>
                <a:lnTo>
                  <a:pt x="5406491" y="927608"/>
                </a:lnTo>
                <a:lnTo>
                  <a:pt x="5378831" y="900290"/>
                </a:lnTo>
                <a:lnTo>
                  <a:pt x="5350853" y="873328"/>
                </a:lnTo>
                <a:lnTo>
                  <a:pt x="5322544" y="846696"/>
                </a:lnTo>
                <a:lnTo>
                  <a:pt x="5293906" y="820420"/>
                </a:lnTo>
                <a:lnTo>
                  <a:pt x="5264950" y="794499"/>
                </a:lnTo>
                <a:lnTo>
                  <a:pt x="5235676" y="768934"/>
                </a:lnTo>
                <a:lnTo>
                  <a:pt x="5206098" y="743724"/>
                </a:lnTo>
                <a:lnTo>
                  <a:pt x="5176202" y="718883"/>
                </a:lnTo>
                <a:lnTo>
                  <a:pt x="5146002" y="694410"/>
                </a:lnTo>
                <a:lnTo>
                  <a:pt x="5115509" y="670318"/>
                </a:lnTo>
                <a:lnTo>
                  <a:pt x="5084724" y="646595"/>
                </a:lnTo>
                <a:lnTo>
                  <a:pt x="5053647" y="623252"/>
                </a:lnTo>
                <a:lnTo>
                  <a:pt x="5022291" y="600290"/>
                </a:lnTo>
                <a:lnTo>
                  <a:pt x="4990655" y="577723"/>
                </a:lnTo>
                <a:lnTo>
                  <a:pt x="4958740" y="555536"/>
                </a:lnTo>
                <a:lnTo>
                  <a:pt x="4926558" y="533742"/>
                </a:lnTo>
                <a:lnTo>
                  <a:pt x="4894110" y="512343"/>
                </a:lnTo>
                <a:lnTo>
                  <a:pt x="4861407" y="491350"/>
                </a:lnTo>
                <a:lnTo>
                  <a:pt x="4828451" y="470763"/>
                </a:lnTo>
                <a:lnTo>
                  <a:pt x="4795228" y="450583"/>
                </a:lnTo>
                <a:lnTo>
                  <a:pt x="4761776" y="430796"/>
                </a:lnTo>
                <a:lnTo>
                  <a:pt x="4728083" y="411441"/>
                </a:lnTo>
                <a:lnTo>
                  <a:pt x="4694148" y="392493"/>
                </a:lnTo>
                <a:lnTo>
                  <a:pt x="4659985" y="373964"/>
                </a:lnTo>
                <a:lnTo>
                  <a:pt x="4625594" y="355854"/>
                </a:lnTo>
                <a:lnTo>
                  <a:pt x="4590986" y="338162"/>
                </a:lnTo>
                <a:lnTo>
                  <a:pt x="4556163" y="320903"/>
                </a:lnTo>
                <a:lnTo>
                  <a:pt x="4521136" y="304076"/>
                </a:lnTo>
                <a:lnTo>
                  <a:pt x="4485894" y="287667"/>
                </a:lnTo>
                <a:lnTo>
                  <a:pt x="4450461" y="271703"/>
                </a:lnTo>
                <a:lnTo>
                  <a:pt x="4414837" y="256171"/>
                </a:lnTo>
                <a:lnTo>
                  <a:pt x="4379023" y="241071"/>
                </a:lnTo>
                <a:lnTo>
                  <a:pt x="4343019" y="226428"/>
                </a:lnTo>
                <a:lnTo>
                  <a:pt x="4306849" y="212217"/>
                </a:lnTo>
                <a:lnTo>
                  <a:pt x="4270502" y="198450"/>
                </a:lnTo>
                <a:lnTo>
                  <a:pt x="4233989" y="185127"/>
                </a:lnTo>
                <a:lnTo>
                  <a:pt x="4197312" y="172262"/>
                </a:lnTo>
                <a:lnTo>
                  <a:pt x="4160494" y="159842"/>
                </a:lnTo>
                <a:lnTo>
                  <a:pt x="4123512" y="147878"/>
                </a:lnTo>
                <a:lnTo>
                  <a:pt x="4086390" y="136372"/>
                </a:lnTo>
                <a:lnTo>
                  <a:pt x="4049128" y="125323"/>
                </a:lnTo>
                <a:lnTo>
                  <a:pt x="4011739" y="114719"/>
                </a:lnTo>
                <a:lnTo>
                  <a:pt x="3974223" y="104584"/>
                </a:lnTo>
                <a:lnTo>
                  <a:pt x="3936568" y="94907"/>
                </a:lnTo>
                <a:lnTo>
                  <a:pt x="3898811" y="85699"/>
                </a:lnTo>
                <a:lnTo>
                  <a:pt x="3860952" y="76949"/>
                </a:lnTo>
                <a:lnTo>
                  <a:pt x="3822979" y="68668"/>
                </a:lnTo>
                <a:lnTo>
                  <a:pt x="3784904" y="60858"/>
                </a:lnTo>
                <a:lnTo>
                  <a:pt x="3746741" y="53505"/>
                </a:lnTo>
                <a:lnTo>
                  <a:pt x="3708489" y="46621"/>
                </a:lnTo>
                <a:lnTo>
                  <a:pt x="3670160" y="40220"/>
                </a:lnTo>
                <a:lnTo>
                  <a:pt x="3631742" y="34277"/>
                </a:lnTo>
                <a:lnTo>
                  <a:pt x="3593261" y="28816"/>
                </a:lnTo>
                <a:lnTo>
                  <a:pt x="3554730" y="23812"/>
                </a:lnTo>
                <a:lnTo>
                  <a:pt x="3516122" y="19291"/>
                </a:lnTo>
                <a:lnTo>
                  <a:pt x="3477463" y="15252"/>
                </a:lnTo>
                <a:lnTo>
                  <a:pt x="3438766" y="11684"/>
                </a:lnTo>
                <a:lnTo>
                  <a:pt x="3400031" y="8585"/>
                </a:lnTo>
                <a:lnTo>
                  <a:pt x="3361258" y="5956"/>
                </a:lnTo>
                <a:lnTo>
                  <a:pt x="3322447" y="3810"/>
                </a:lnTo>
                <a:lnTo>
                  <a:pt x="3283610" y="2146"/>
                </a:lnTo>
                <a:lnTo>
                  <a:pt x="3244773" y="952"/>
                </a:lnTo>
                <a:lnTo>
                  <a:pt x="3205911" y="241"/>
                </a:lnTo>
                <a:lnTo>
                  <a:pt x="3167049" y="0"/>
                </a:lnTo>
                <a:lnTo>
                  <a:pt x="3128175" y="241"/>
                </a:lnTo>
                <a:lnTo>
                  <a:pt x="3089325" y="952"/>
                </a:lnTo>
                <a:lnTo>
                  <a:pt x="3050476" y="2146"/>
                </a:lnTo>
                <a:lnTo>
                  <a:pt x="3011640" y="3810"/>
                </a:lnTo>
                <a:lnTo>
                  <a:pt x="2972841" y="5956"/>
                </a:lnTo>
                <a:lnTo>
                  <a:pt x="2934068" y="8585"/>
                </a:lnTo>
                <a:lnTo>
                  <a:pt x="2895320" y="11684"/>
                </a:lnTo>
                <a:lnTo>
                  <a:pt x="2856623" y="15252"/>
                </a:lnTo>
                <a:lnTo>
                  <a:pt x="2817965" y="19291"/>
                </a:lnTo>
                <a:lnTo>
                  <a:pt x="2779369" y="23812"/>
                </a:lnTo>
                <a:lnTo>
                  <a:pt x="2740825" y="28816"/>
                </a:lnTo>
                <a:lnTo>
                  <a:pt x="2702344" y="34277"/>
                </a:lnTo>
                <a:lnTo>
                  <a:pt x="2663926" y="40220"/>
                </a:lnTo>
                <a:lnTo>
                  <a:pt x="2625598" y="46621"/>
                </a:lnTo>
                <a:lnTo>
                  <a:pt x="2587345" y="53505"/>
                </a:lnTo>
                <a:lnTo>
                  <a:pt x="2549182" y="60858"/>
                </a:lnTo>
                <a:lnTo>
                  <a:pt x="2511107" y="68668"/>
                </a:lnTo>
                <a:lnTo>
                  <a:pt x="2473134" y="76949"/>
                </a:lnTo>
                <a:lnTo>
                  <a:pt x="2435275" y="85699"/>
                </a:lnTo>
                <a:lnTo>
                  <a:pt x="2397518" y="94907"/>
                </a:lnTo>
                <a:lnTo>
                  <a:pt x="2359876" y="104584"/>
                </a:lnTo>
                <a:lnTo>
                  <a:pt x="2322347" y="114719"/>
                </a:lnTo>
                <a:lnTo>
                  <a:pt x="2284958" y="125323"/>
                </a:lnTo>
                <a:lnTo>
                  <a:pt x="2247696" y="136372"/>
                </a:lnTo>
                <a:lnTo>
                  <a:pt x="2210574" y="147878"/>
                </a:lnTo>
                <a:lnTo>
                  <a:pt x="2173605" y="159842"/>
                </a:lnTo>
                <a:lnTo>
                  <a:pt x="2136775" y="172262"/>
                </a:lnTo>
                <a:lnTo>
                  <a:pt x="2100097" y="185127"/>
                </a:lnTo>
                <a:lnTo>
                  <a:pt x="2063584" y="198450"/>
                </a:lnTo>
                <a:lnTo>
                  <a:pt x="2027237" y="212217"/>
                </a:lnTo>
                <a:lnTo>
                  <a:pt x="1991067" y="226428"/>
                </a:lnTo>
                <a:lnTo>
                  <a:pt x="1955063" y="241071"/>
                </a:lnTo>
                <a:lnTo>
                  <a:pt x="1919249" y="256171"/>
                </a:lnTo>
                <a:lnTo>
                  <a:pt x="1883625" y="271703"/>
                </a:lnTo>
                <a:lnTo>
                  <a:pt x="1848192" y="287667"/>
                </a:lnTo>
                <a:lnTo>
                  <a:pt x="1812950" y="304076"/>
                </a:lnTo>
                <a:lnTo>
                  <a:pt x="1777923" y="320903"/>
                </a:lnTo>
                <a:lnTo>
                  <a:pt x="1743100" y="338162"/>
                </a:lnTo>
                <a:lnTo>
                  <a:pt x="1708492" y="355854"/>
                </a:lnTo>
                <a:lnTo>
                  <a:pt x="1674114" y="373964"/>
                </a:lnTo>
                <a:lnTo>
                  <a:pt x="1639938" y="392493"/>
                </a:lnTo>
                <a:lnTo>
                  <a:pt x="1606016" y="411441"/>
                </a:lnTo>
                <a:lnTo>
                  <a:pt x="1572310" y="430796"/>
                </a:lnTo>
                <a:lnTo>
                  <a:pt x="1538859" y="450583"/>
                </a:lnTo>
                <a:lnTo>
                  <a:pt x="1505635" y="470763"/>
                </a:lnTo>
                <a:lnTo>
                  <a:pt x="1472679" y="491350"/>
                </a:lnTo>
                <a:lnTo>
                  <a:pt x="1439976" y="512343"/>
                </a:lnTo>
                <a:lnTo>
                  <a:pt x="1407528" y="533742"/>
                </a:lnTo>
                <a:lnTo>
                  <a:pt x="1375346" y="555536"/>
                </a:lnTo>
                <a:lnTo>
                  <a:pt x="1343431" y="577723"/>
                </a:lnTo>
                <a:lnTo>
                  <a:pt x="1311795" y="600290"/>
                </a:lnTo>
                <a:lnTo>
                  <a:pt x="1280439" y="623252"/>
                </a:lnTo>
                <a:lnTo>
                  <a:pt x="1249362" y="646595"/>
                </a:lnTo>
                <a:lnTo>
                  <a:pt x="1218577" y="670318"/>
                </a:lnTo>
                <a:lnTo>
                  <a:pt x="1188085" y="694410"/>
                </a:lnTo>
                <a:lnTo>
                  <a:pt x="1157884" y="718883"/>
                </a:lnTo>
                <a:lnTo>
                  <a:pt x="1128001" y="743724"/>
                </a:lnTo>
                <a:lnTo>
                  <a:pt x="1098410" y="768934"/>
                </a:lnTo>
                <a:lnTo>
                  <a:pt x="1069149" y="794499"/>
                </a:lnTo>
                <a:lnTo>
                  <a:pt x="1040180" y="820420"/>
                </a:lnTo>
                <a:lnTo>
                  <a:pt x="1011542" y="846696"/>
                </a:lnTo>
                <a:lnTo>
                  <a:pt x="983234" y="873328"/>
                </a:lnTo>
                <a:lnTo>
                  <a:pt x="955255" y="900290"/>
                </a:lnTo>
                <a:lnTo>
                  <a:pt x="927608" y="927608"/>
                </a:lnTo>
                <a:lnTo>
                  <a:pt x="900290" y="955255"/>
                </a:lnTo>
                <a:lnTo>
                  <a:pt x="873315" y="983234"/>
                </a:lnTo>
                <a:lnTo>
                  <a:pt x="846696" y="1011555"/>
                </a:lnTo>
                <a:lnTo>
                  <a:pt x="820420" y="1040193"/>
                </a:lnTo>
                <a:lnTo>
                  <a:pt x="794486" y="1069149"/>
                </a:lnTo>
                <a:lnTo>
                  <a:pt x="768921" y="1098423"/>
                </a:lnTo>
                <a:lnTo>
                  <a:pt x="743724" y="1128001"/>
                </a:lnTo>
                <a:lnTo>
                  <a:pt x="718883" y="1157897"/>
                </a:lnTo>
                <a:lnTo>
                  <a:pt x="694410" y="1188085"/>
                </a:lnTo>
                <a:lnTo>
                  <a:pt x="670318" y="1218577"/>
                </a:lnTo>
                <a:lnTo>
                  <a:pt x="646595" y="1249362"/>
                </a:lnTo>
                <a:lnTo>
                  <a:pt x="623252" y="1280439"/>
                </a:lnTo>
                <a:lnTo>
                  <a:pt x="600290" y="1311795"/>
                </a:lnTo>
                <a:lnTo>
                  <a:pt x="577710" y="1343431"/>
                </a:lnTo>
                <a:lnTo>
                  <a:pt x="555536" y="1375346"/>
                </a:lnTo>
                <a:lnTo>
                  <a:pt x="533742" y="1407528"/>
                </a:lnTo>
                <a:lnTo>
                  <a:pt x="512343" y="1439976"/>
                </a:lnTo>
                <a:lnTo>
                  <a:pt x="491350" y="1472679"/>
                </a:lnTo>
                <a:lnTo>
                  <a:pt x="470763" y="1505648"/>
                </a:lnTo>
                <a:lnTo>
                  <a:pt x="450570" y="1538859"/>
                </a:lnTo>
                <a:lnTo>
                  <a:pt x="430796" y="1572323"/>
                </a:lnTo>
                <a:lnTo>
                  <a:pt x="411441" y="1606016"/>
                </a:lnTo>
                <a:lnTo>
                  <a:pt x="392493" y="1639951"/>
                </a:lnTo>
                <a:lnTo>
                  <a:pt x="373951" y="1674114"/>
                </a:lnTo>
                <a:lnTo>
                  <a:pt x="355841" y="1708505"/>
                </a:lnTo>
                <a:lnTo>
                  <a:pt x="338162" y="1743113"/>
                </a:lnTo>
                <a:lnTo>
                  <a:pt x="320903" y="1777923"/>
                </a:lnTo>
                <a:lnTo>
                  <a:pt x="304063" y="1812963"/>
                </a:lnTo>
                <a:lnTo>
                  <a:pt x="287667" y="1848192"/>
                </a:lnTo>
                <a:lnTo>
                  <a:pt x="271703" y="1883625"/>
                </a:lnTo>
                <a:lnTo>
                  <a:pt x="256171" y="1919249"/>
                </a:lnTo>
                <a:lnTo>
                  <a:pt x="241071" y="1955076"/>
                </a:lnTo>
                <a:lnTo>
                  <a:pt x="226415" y="1991067"/>
                </a:lnTo>
                <a:lnTo>
                  <a:pt x="212217" y="2027237"/>
                </a:lnTo>
                <a:lnTo>
                  <a:pt x="198450" y="2063584"/>
                </a:lnTo>
                <a:lnTo>
                  <a:pt x="185127" y="2100097"/>
                </a:lnTo>
                <a:lnTo>
                  <a:pt x="172262" y="2136775"/>
                </a:lnTo>
                <a:lnTo>
                  <a:pt x="159842" y="2173605"/>
                </a:lnTo>
                <a:lnTo>
                  <a:pt x="147878" y="2210574"/>
                </a:lnTo>
                <a:lnTo>
                  <a:pt x="136372" y="2247696"/>
                </a:lnTo>
                <a:lnTo>
                  <a:pt x="125310" y="2284971"/>
                </a:lnTo>
                <a:lnTo>
                  <a:pt x="114719" y="2322360"/>
                </a:lnTo>
                <a:lnTo>
                  <a:pt x="104584" y="2359876"/>
                </a:lnTo>
                <a:lnTo>
                  <a:pt x="94907" y="2397518"/>
                </a:lnTo>
                <a:lnTo>
                  <a:pt x="85699" y="2435275"/>
                </a:lnTo>
                <a:lnTo>
                  <a:pt x="76949" y="2473147"/>
                </a:lnTo>
                <a:lnTo>
                  <a:pt x="68668" y="2511120"/>
                </a:lnTo>
                <a:lnTo>
                  <a:pt x="60845" y="2549182"/>
                </a:lnTo>
                <a:lnTo>
                  <a:pt x="53505" y="2587358"/>
                </a:lnTo>
                <a:lnTo>
                  <a:pt x="46621" y="2625598"/>
                </a:lnTo>
                <a:lnTo>
                  <a:pt x="40208" y="2663939"/>
                </a:lnTo>
                <a:lnTo>
                  <a:pt x="34277" y="2702344"/>
                </a:lnTo>
                <a:lnTo>
                  <a:pt x="28803" y="2740825"/>
                </a:lnTo>
                <a:lnTo>
                  <a:pt x="23812" y="2779369"/>
                </a:lnTo>
                <a:lnTo>
                  <a:pt x="19291" y="2817965"/>
                </a:lnTo>
                <a:lnTo>
                  <a:pt x="15240" y="2856623"/>
                </a:lnTo>
                <a:lnTo>
                  <a:pt x="11671" y="2895333"/>
                </a:lnTo>
                <a:lnTo>
                  <a:pt x="8572" y="2934068"/>
                </a:lnTo>
                <a:lnTo>
                  <a:pt x="5956" y="2972841"/>
                </a:lnTo>
                <a:lnTo>
                  <a:pt x="3810" y="3011652"/>
                </a:lnTo>
                <a:lnTo>
                  <a:pt x="2146" y="3050476"/>
                </a:lnTo>
                <a:lnTo>
                  <a:pt x="952" y="3089325"/>
                </a:lnTo>
                <a:lnTo>
                  <a:pt x="228" y="3128175"/>
                </a:lnTo>
                <a:lnTo>
                  <a:pt x="0" y="3167049"/>
                </a:lnTo>
                <a:lnTo>
                  <a:pt x="228" y="3205911"/>
                </a:lnTo>
                <a:lnTo>
                  <a:pt x="952" y="3244773"/>
                </a:lnTo>
                <a:lnTo>
                  <a:pt x="2146" y="3283610"/>
                </a:lnTo>
                <a:lnTo>
                  <a:pt x="3810" y="3322447"/>
                </a:lnTo>
                <a:lnTo>
                  <a:pt x="5956" y="3361258"/>
                </a:lnTo>
                <a:lnTo>
                  <a:pt x="8572" y="3400031"/>
                </a:lnTo>
                <a:lnTo>
                  <a:pt x="11671" y="3438766"/>
                </a:lnTo>
                <a:lnTo>
                  <a:pt x="15240" y="3477476"/>
                </a:lnTo>
                <a:lnTo>
                  <a:pt x="19291" y="3516134"/>
                </a:lnTo>
                <a:lnTo>
                  <a:pt x="23812" y="3554730"/>
                </a:lnTo>
                <a:lnTo>
                  <a:pt x="28803" y="3593274"/>
                </a:lnTo>
                <a:lnTo>
                  <a:pt x="34277" y="3631755"/>
                </a:lnTo>
                <a:lnTo>
                  <a:pt x="40208" y="3670160"/>
                </a:lnTo>
                <a:lnTo>
                  <a:pt x="46621" y="3708489"/>
                </a:lnTo>
                <a:lnTo>
                  <a:pt x="53505" y="3746741"/>
                </a:lnTo>
                <a:lnTo>
                  <a:pt x="60845" y="3784904"/>
                </a:lnTo>
                <a:lnTo>
                  <a:pt x="68668" y="3822979"/>
                </a:lnTo>
                <a:lnTo>
                  <a:pt x="76949" y="3860952"/>
                </a:lnTo>
                <a:lnTo>
                  <a:pt x="85699" y="3898823"/>
                </a:lnTo>
                <a:lnTo>
                  <a:pt x="94907" y="3936581"/>
                </a:lnTo>
                <a:lnTo>
                  <a:pt x="104584" y="3974223"/>
                </a:lnTo>
                <a:lnTo>
                  <a:pt x="114719" y="4011739"/>
                </a:lnTo>
                <a:lnTo>
                  <a:pt x="125310" y="4049128"/>
                </a:lnTo>
                <a:lnTo>
                  <a:pt x="136372" y="4086390"/>
                </a:lnTo>
                <a:lnTo>
                  <a:pt x="147878" y="4123512"/>
                </a:lnTo>
                <a:lnTo>
                  <a:pt x="159842" y="4160494"/>
                </a:lnTo>
                <a:lnTo>
                  <a:pt x="172262" y="4197324"/>
                </a:lnTo>
                <a:lnTo>
                  <a:pt x="185127" y="4233989"/>
                </a:lnTo>
                <a:lnTo>
                  <a:pt x="198450" y="4270514"/>
                </a:lnTo>
                <a:lnTo>
                  <a:pt x="212217" y="4306849"/>
                </a:lnTo>
                <a:lnTo>
                  <a:pt x="226415" y="4343019"/>
                </a:lnTo>
                <a:lnTo>
                  <a:pt x="241071" y="4379023"/>
                </a:lnTo>
                <a:lnTo>
                  <a:pt x="256171" y="4414837"/>
                </a:lnTo>
                <a:lnTo>
                  <a:pt x="271703" y="4450461"/>
                </a:lnTo>
                <a:lnTo>
                  <a:pt x="287667" y="4485894"/>
                </a:lnTo>
                <a:lnTo>
                  <a:pt x="304063" y="4521136"/>
                </a:lnTo>
                <a:lnTo>
                  <a:pt x="320903" y="4556163"/>
                </a:lnTo>
                <a:lnTo>
                  <a:pt x="338162" y="4590986"/>
                </a:lnTo>
                <a:lnTo>
                  <a:pt x="355841" y="4625594"/>
                </a:lnTo>
                <a:lnTo>
                  <a:pt x="373951" y="4659985"/>
                </a:lnTo>
                <a:lnTo>
                  <a:pt x="392493" y="4694148"/>
                </a:lnTo>
                <a:lnTo>
                  <a:pt x="411441" y="4728083"/>
                </a:lnTo>
                <a:lnTo>
                  <a:pt x="430796" y="4761776"/>
                </a:lnTo>
                <a:lnTo>
                  <a:pt x="450570" y="4795240"/>
                </a:lnTo>
                <a:lnTo>
                  <a:pt x="470763" y="4828451"/>
                </a:lnTo>
                <a:lnTo>
                  <a:pt x="491350" y="4861407"/>
                </a:lnTo>
                <a:lnTo>
                  <a:pt x="512343" y="4894110"/>
                </a:lnTo>
                <a:lnTo>
                  <a:pt x="533742" y="4926571"/>
                </a:lnTo>
                <a:lnTo>
                  <a:pt x="555536" y="4958753"/>
                </a:lnTo>
                <a:lnTo>
                  <a:pt x="577710" y="4990655"/>
                </a:lnTo>
                <a:lnTo>
                  <a:pt x="600290" y="5022291"/>
                </a:lnTo>
                <a:lnTo>
                  <a:pt x="623252" y="5053660"/>
                </a:lnTo>
                <a:lnTo>
                  <a:pt x="646595" y="5084737"/>
                </a:lnTo>
                <a:lnTo>
                  <a:pt x="670318" y="5115522"/>
                </a:lnTo>
                <a:lnTo>
                  <a:pt x="694410" y="5146002"/>
                </a:lnTo>
                <a:lnTo>
                  <a:pt x="718883" y="5176202"/>
                </a:lnTo>
                <a:lnTo>
                  <a:pt x="743724" y="5206098"/>
                </a:lnTo>
                <a:lnTo>
                  <a:pt x="768921" y="5235676"/>
                </a:lnTo>
                <a:lnTo>
                  <a:pt x="794486" y="5264950"/>
                </a:lnTo>
                <a:lnTo>
                  <a:pt x="820420" y="5293906"/>
                </a:lnTo>
                <a:lnTo>
                  <a:pt x="846696" y="5322544"/>
                </a:lnTo>
                <a:lnTo>
                  <a:pt x="873315" y="5350853"/>
                </a:lnTo>
                <a:lnTo>
                  <a:pt x="900290" y="5378843"/>
                </a:lnTo>
                <a:lnTo>
                  <a:pt x="927608" y="5406491"/>
                </a:lnTo>
                <a:lnTo>
                  <a:pt x="955255" y="5433809"/>
                </a:lnTo>
                <a:lnTo>
                  <a:pt x="983234" y="5460771"/>
                </a:lnTo>
                <a:lnTo>
                  <a:pt x="1011542" y="5487403"/>
                </a:lnTo>
                <a:lnTo>
                  <a:pt x="1040180" y="5513679"/>
                </a:lnTo>
                <a:lnTo>
                  <a:pt x="1069149" y="5539600"/>
                </a:lnTo>
                <a:lnTo>
                  <a:pt x="1098410" y="5565165"/>
                </a:lnTo>
                <a:lnTo>
                  <a:pt x="1128001" y="5590362"/>
                </a:lnTo>
                <a:lnTo>
                  <a:pt x="1157884" y="5615203"/>
                </a:lnTo>
                <a:lnTo>
                  <a:pt x="1188085" y="5639689"/>
                </a:lnTo>
                <a:lnTo>
                  <a:pt x="1218577" y="5663781"/>
                </a:lnTo>
                <a:lnTo>
                  <a:pt x="1249362" y="5687504"/>
                </a:lnTo>
                <a:lnTo>
                  <a:pt x="1280439" y="5710847"/>
                </a:lnTo>
                <a:lnTo>
                  <a:pt x="1311795" y="5733808"/>
                </a:lnTo>
                <a:lnTo>
                  <a:pt x="1343431" y="5756376"/>
                </a:lnTo>
                <a:lnTo>
                  <a:pt x="1375346" y="5778563"/>
                </a:lnTo>
                <a:lnTo>
                  <a:pt x="1407528" y="5800356"/>
                </a:lnTo>
                <a:lnTo>
                  <a:pt x="1439976" y="5821743"/>
                </a:lnTo>
                <a:lnTo>
                  <a:pt x="1472679" y="5842736"/>
                </a:lnTo>
                <a:lnTo>
                  <a:pt x="1505635" y="5863336"/>
                </a:lnTo>
                <a:lnTo>
                  <a:pt x="1538859" y="5883516"/>
                </a:lnTo>
                <a:lnTo>
                  <a:pt x="1572310" y="5903290"/>
                </a:lnTo>
                <a:lnTo>
                  <a:pt x="1606016" y="5922657"/>
                </a:lnTo>
                <a:lnTo>
                  <a:pt x="1639938" y="5941606"/>
                </a:lnTo>
                <a:lnTo>
                  <a:pt x="1674114" y="5960135"/>
                </a:lnTo>
                <a:lnTo>
                  <a:pt x="1708492" y="5978245"/>
                </a:lnTo>
                <a:lnTo>
                  <a:pt x="1743100" y="5995936"/>
                </a:lnTo>
                <a:lnTo>
                  <a:pt x="1777923" y="6013196"/>
                </a:lnTo>
                <a:lnTo>
                  <a:pt x="1812950" y="6030023"/>
                </a:lnTo>
                <a:lnTo>
                  <a:pt x="1848192" y="6046432"/>
                </a:lnTo>
                <a:lnTo>
                  <a:pt x="1883625" y="6062396"/>
                </a:lnTo>
                <a:lnTo>
                  <a:pt x="1919249" y="6077928"/>
                </a:lnTo>
                <a:lnTo>
                  <a:pt x="1955063" y="6093015"/>
                </a:lnTo>
                <a:lnTo>
                  <a:pt x="1991067" y="6107671"/>
                </a:lnTo>
                <a:lnTo>
                  <a:pt x="2027237" y="6121882"/>
                </a:lnTo>
                <a:lnTo>
                  <a:pt x="2063584" y="6135649"/>
                </a:lnTo>
                <a:lnTo>
                  <a:pt x="2100097" y="6148959"/>
                </a:lnTo>
                <a:lnTo>
                  <a:pt x="2136775" y="6161837"/>
                </a:lnTo>
                <a:lnTo>
                  <a:pt x="2173605" y="6174244"/>
                </a:lnTo>
                <a:lnTo>
                  <a:pt x="2210574" y="6186208"/>
                </a:lnTo>
                <a:lnTo>
                  <a:pt x="2247696" y="6197727"/>
                </a:lnTo>
                <a:lnTo>
                  <a:pt x="2284958" y="6208776"/>
                </a:lnTo>
                <a:lnTo>
                  <a:pt x="2322347" y="6219368"/>
                </a:lnTo>
                <a:lnTo>
                  <a:pt x="2359876" y="6229502"/>
                </a:lnTo>
                <a:lnTo>
                  <a:pt x="2397518" y="6239180"/>
                </a:lnTo>
                <a:lnTo>
                  <a:pt x="2435275" y="6248400"/>
                </a:lnTo>
                <a:lnTo>
                  <a:pt x="2473134" y="6257137"/>
                </a:lnTo>
                <a:lnTo>
                  <a:pt x="2511107" y="6265430"/>
                </a:lnTo>
                <a:lnTo>
                  <a:pt x="2549182" y="6273241"/>
                </a:lnTo>
                <a:lnTo>
                  <a:pt x="2587345" y="6280594"/>
                </a:lnTo>
                <a:lnTo>
                  <a:pt x="2625598" y="6287465"/>
                </a:lnTo>
                <a:lnTo>
                  <a:pt x="2663926" y="6293878"/>
                </a:lnTo>
                <a:lnTo>
                  <a:pt x="2702344" y="6299822"/>
                </a:lnTo>
                <a:lnTo>
                  <a:pt x="2740825" y="6305283"/>
                </a:lnTo>
                <a:lnTo>
                  <a:pt x="2779369" y="6310274"/>
                </a:lnTo>
                <a:lnTo>
                  <a:pt x="2817965" y="6314795"/>
                </a:lnTo>
                <a:lnTo>
                  <a:pt x="2856623" y="6318847"/>
                </a:lnTo>
                <a:lnTo>
                  <a:pt x="2895320" y="6322415"/>
                </a:lnTo>
                <a:lnTo>
                  <a:pt x="2934068" y="6325514"/>
                </a:lnTo>
                <a:lnTo>
                  <a:pt x="2972841" y="6328130"/>
                </a:lnTo>
                <a:lnTo>
                  <a:pt x="3011640" y="6330277"/>
                </a:lnTo>
                <a:lnTo>
                  <a:pt x="3050476" y="6331953"/>
                </a:lnTo>
                <a:lnTo>
                  <a:pt x="3089325" y="6333147"/>
                </a:lnTo>
                <a:lnTo>
                  <a:pt x="3128175" y="6333858"/>
                </a:lnTo>
                <a:lnTo>
                  <a:pt x="3167049" y="6334099"/>
                </a:lnTo>
                <a:lnTo>
                  <a:pt x="3205911" y="6333858"/>
                </a:lnTo>
                <a:lnTo>
                  <a:pt x="3244773" y="6333147"/>
                </a:lnTo>
                <a:lnTo>
                  <a:pt x="3283610" y="6331953"/>
                </a:lnTo>
                <a:lnTo>
                  <a:pt x="3322447" y="6330277"/>
                </a:lnTo>
                <a:lnTo>
                  <a:pt x="3361258" y="6328130"/>
                </a:lnTo>
                <a:lnTo>
                  <a:pt x="3400031" y="6325514"/>
                </a:lnTo>
                <a:lnTo>
                  <a:pt x="3438766" y="6322415"/>
                </a:lnTo>
                <a:lnTo>
                  <a:pt x="3477476" y="6318847"/>
                </a:lnTo>
                <a:lnTo>
                  <a:pt x="3516122" y="6314795"/>
                </a:lnTo>
                <a:lnTo>
                  <a:pt x="3554730" y="6310274"/>
                </a:lnTo>
                <a:lnTo>
                  <a:pt x="3593261" y="6305283"/>
                </a:lnTo>
                <a:lnTo>
                  <a:pt x="3631742" y="6299822"/>
                </a:lnTo>
                <a:lnTo>
                  <a:pt x="3670160" y="6293878"/>
                </a:lnTo>
                <a:lnTo>
                  <a:pt x="3708489" y="6287465"/>
                </a:lnTo>
                <a:lnTo>
                  <a:pt x="3746741" y="6280594"/>
                </a:lnTo>
                <a:lnTo>
                  <a:pt x="3784904" y="6273241"/>
                </a:lnTo>
                <a:lnTo>
                  <a:pt x="3822979" y="6265430"/>
                </a:lnTo>
                <a:lnTo>
                  <a:pt x="3860952" y="6257137"/>
                </a:lnTo>
                <a:lnTo>
                  <a:pt x="3898811" y="6248400"/>
                </a:lnTo>
                <a:lnTo>
                  <a:pt x="3936568" y="6239180"/>
                </a:lnTo>
                <a:lnTo>
                  <a:pt x="3974223" y="6229502"/>
                </a:lnTo>
                <a:lnTo>
                  <a:pt x="4011739" y="6219368"/>
                </a:lnTo>
                <a:lnTo>
                  <a:pt x="4049128" y="6208776"/>
                </a:lnTo>
                <a:lnTo>
                  <a:pt x="4086390" y="6197727"/>
                </a:lnTo>
                <a:lnTo>
                  <a:pt x="4123512" y="6186208"/>
                </a:lnTo>
                <a:lnTo>
                  <a:pt x="4160494" y="6174244"/>
                </a:lnTo>
                <a:lnTo>
                  <a:pt x="4197312" y="6161837"/>
                </a:lnTo>
                <a:lnTo>
                  <a:pt x="4233989" y="6148959"/>
                </a:lnTo>
                <a:lnTo>
                  <a:pt x="4270502" y="6135649"/>
                </a:lnTo>
                <a:lnTo>
                  <a:pt x="4306849" y="6121882"/>
                </a:lnTo>
                <a:lnTo>
                  <a:pt x="4343019" y="6107671"/>
                </a:lnTo>
                <a:lnTo>
                  <a:pt x="4379023" y="6093015"/>
                </a:lnTo>
                <a:lnTo>
                  <a:pt x="4414837" y="6077928"/>
                </a:lnTo>
                <a:lnTo>
                  <a:pt x="4450461" y="6062396"/>
                </a:lnTo>
                <a:lnTo>
                  <a:pt x="4485894" y="6046432"/>
                </a:lnTo>
                <a:lnTo>
                  <a:pt x="4521136" y="6030023"/>
                </a:lnTo>
                <a:lnTo>
                  <a:pt x="4556163" y="6013196"/>
                </a:lnTo>
                <a:lnTo>
                  <a:pt x="4590986" y="5995936"/>
                </a:lnTo>
                <a:lnTo>
                  <a:pt x="4625594" y="5978245"/>
                </a:lnTo>
                <a:lnTo>
                  <a:pt x="4659985" y="5960135"/>
                </a:lnTo>
                <a:lnTo>
                  <a:pt x="4694148" y="5941606"/>
                </a:lnTo>
                <a:lnTo>
                  <a:pt x="4728083" y="5922657"/>
                </a:lnTo>
                <a:lnTo>
                  <a:pt x="4761776" y="5903290"/>
                </a:lnTo>
                <a:lnTo>
                  <a:pt x="4795228" y="5883516"/>
                </a:lnTo>
                <a:lnTo>
                  <a:pt x="4828451" y="5863336"/>
                </a:lnTo>
                <a:lnTo>
                  <a:pt x="4861407" y="5842736"/>
                </a:lnTo>
                <a:lnTo>
                  <a:pt x="4894110" y="5821743"/>
                </a:lnTo>
                <a:lnTo>
                  <a:pt x="4926558" y="5800356"/>
                </a:lnTo>
                <a:lnTo>
                  <a:pt x="4958740" y="5778563"/>
                </a:lnTo>
                <a:lnTo>
                  <a:pt x="4990655" y="5756376"/>
                </a:lnTo>
                <a:lnTo>
                  <a:pt x="5022291" y="5733808"/>
                </a:lnTo>
                <a:lnTo>
                  <a:pt x="5053647" y="5710847"/>
                </a:lnTo>
                <a:lnTo>
                  <a:pt x="5084724" y="5687504"/>
                </a:lnTo>
                <a:lnTo>
                  <a:pt x="5115509" y="5663781"/>
                </a:lnTo>
                <a:lnTo>
                  <a:pt x="5146002" y="5639689"/>
                </a:lnTo>
                <a:lnTo>
                  <a:pt x="5176202" y="5615203"/>
                </a:lnTo>
                <a:lnTo>
                  <a:pt x="5206098" y="5590362"/>
                </a:lnTo>
                <a:lnTo>
                  <a:pt x="5235676" y="5565165"/>
                </a:lnTo>
                <a:lnTo>
                  <a:pt x="5264950" y="5539600"/>
                </a:lnTo>
                <a:lnTo>
                  <a:pt x="5293906" y="5513679"/>
                </a:lnTo>
                <a:lnTo>
                  <a:pt x="5322544" y="5487403"/>
                </a:lnTo>
                <a:lnTo>
                  <a:pt x="5350853" y="5460771"/>
                </a:lnTo>
                <a:lnTo>
                  <a:pt x="5378831" y="5433809"/>
                </a:lnTo>
                <a:lnTo>
                  <a:pt x="5406491" y="5406491"/>
                </a:lnTo>
                <a:lnTo>
                  <a:pt x="5433796" y="5378843"/>
                </a:lnTo>
                <a:lnTo>
                  <a:pt x="5460771" y="5350853"/>
                </a:lnTo>
                <a:lnTo>
                  <a:pt x="5487390" y="5322544"/>
                </a:lnTo>
                <a:lnTo>
                  <a:pt x="5513667" y="5293906"/>
                </a:lnTo>
                <a:lnTo>
                  <a:pt x="5539600" y="5264950"/>
                </a:lnTo>
                <a:lnTo>
                  <a:pt x="5565165" y="5235676"/>
                </a:lnTo>
                <a:lnTo>
                  <a:pt x="5590362" y="5206098"/>
                </a:lnTo>
                <a:lnTo>
                  <a:pt x="5615203" y="5176202"/>
                </a:lnTo>
                <a:lnTo>
                  <a:pt x="5639676" y="5146002"/>
                </a:lnTo>
                <a:lnTo>
                  <a:pt x="5663781" y="5115522"/>
                </a:lnTo>
                <a:lnTo>
                  <a:pt x="5687492" y="5084737"/>
                </a:lnTo>
                <a:lnTo>
                  <a:pt x="5710847" y="5053660"/>
                </a:lnTo>
                <a:lnTo>
                  <a:pt x="5733808" y="5022291"/>
                </a:lnTo>
                <a:lnTo>
                  <a:pt x="5756376" y="4990655"/>
                </a:lnTo>
                <a:lnTo>
                  <a:pt x="5778551" y="4958753"/>
                </a:lnTo>
                <a:lnTo>
                  <a:pt x="5800344" y="4926571"/>
                </a:lnTo>
                <a:lnTo>
                  <a:pt x="5821743" y="4894110"/>
                </a:lnTo>
                <a:lnTo>
                  <a:pt x="5842736" y="4861407"/>
                </a:lnTo>
                <a:lnTo>
                  <a:pt x="5863323" y="4828451"/>
                </a:lnTo>
                <a:lnTo>
                  <a:pt x="5883516" y="4795240"/>
                </a:lnTo>
                <a:lnTo>
                  <a:pt x="5903290" y="4761776"/>
                </a:lnTo>
                <a:lnTo>
                  <a:pt x="5922657" y="4728083"/>
                </a:lnTo>
                <a:lnTo>
                  <a:pt x="5941593" y="4694148"/>
                </a:lnTo>
                <a:lnTo>
                  <a:pt x="5960135" y="4659985"/>
                </a:lnTo>
                <a:lnTo>
                  <a:pt x="5978245" y="4625594"/>
                </a:lnTo>
                <a:lnTo>
                  <a:pt x="5995924" y="4590986"/>
                </a:lnTo>
                <a:lnTo>
                  <a:pt x="6013183" y="4556163"/>
                </a:lnTo>
                <a:lnTo>
                  <a:pt x="6030023" y="4521136"/>
                </a:lnTo>
                <a:lnTo>
                  <a:pt x="6046419" y="4485894"/>
                </a:lnTo>
                <a:lnTo>
                  <a:pt x="6062396" y="4450461"/>
                </a:lnTo>
                <a:lnTo>
                  <a:pt x="6077915" y="4414837"/>
                </a:lnTo>
                <a:lnTo>
                  <a:pt x="6093015" y="4379023"/>
                </a:lnTo>
                <a:lnTo>
                  <a:pt x="6107671" y="4343019"/>
                </a:lnTo>
                <a:lnTo>
                  <a:pt x="6121882" y="4306849"/>
                </a:lnTo>
                <a:lnTo>
                  <a:pt x="6135636" y="4270514"/>
                </a:lnTo>
                <a:lnTo>
                  <a:pt x="6148959" y="4233989"/>
                </a:lnTo>
                <a:lnTo>
                  <a:pt x="6161824" y="4197324"/>
                </a:lnTo>
                <a:lnTo>
                  <a:pt x="6174244" y="4160494"/>
                </a:lnTo>
                <a:lnTo>
                  <a:pt x="6186208" y="4123512"/>
                </a:lnTo>
                <a:lnTo>
                  <a:pt x="6197727" y="4086390"/>
                </a:lnTo>
                <a:lnTo>
                  <a:pt x="6208776" y="4049128"/>
                </a:lnTo>
                <a:lnTo>
                  <a:pt x="6219368" y="4011739"/>
                </a:lnTo>
                <a:lnTo>
                  <a:pt x="6229502" y="3974223"/>
                </a:lnTo>
                <a:lnTo>
                  <a:pt x="6239180" y="3936581"/>
                </a:lnTo>
                <a:lnTo>
                  <a:pt x="6248387" y="3898823"/>
                </a:lnTo>
                <a:lnTo>
                  <a:pt x="6257137" y="3860952"/>
                </a:lnTo>
                <a:lnTo>
                  <a:pt x="6265418" y="3822979"/>
                </a:lnTo>
                <a:lnTo>
                  <a:pt x="6273241" y="3784904"/>
                </a:lnTo>
                <a:lnTo>
                  <a:pt x="6280582" y="3746741"/>
                </a:lnTo>
                <a:lnTo>
                  <a:pt x="6287465" y="3708489"/>
                </a:lnTo>
                <a:lnTo>
                  <a:pt x="6293878" y="3670160"/>
                </a:lnTo>
                <a:lnTo>
                  <a:pt x="6299809" y="3631755"/>
                </a:lnTo>
                <a:lnTo>
                  <a:pt x="6305283" y="3593274"/>
                </a:lnTo>
                <a:lnTo>
                  <a:pt x="6310274" y="3554730"/>
                </a:lnTo>
                <a:lnTo>
                  <a:pt x="6314795" y="3516134"/>
                </a:lnTo>
                <a:lnTo>
                  <a:pt x="6318847" y="3477476"/>
                </a:lnTo>
                <a:lnTo>
                  <a:pt x="6322415" y="3438766"/>
                </a:lnTo>
                <a:lnTo>
                  <a:pt x="6325514" y="3400031"/>
                </a:lnTo>
                <a:lnTo>
                  <a:pt x="6328130" y="3361258"/>
                </a:lnTo>
                <a:lnTo>
                  <a:pt x="6330277" y="3322447"/>
                </a:lnTo>
                <a:lnTo>
                  <a:pt x="6331940" y="3283610"/>
                </a:lnTo>
                <a:lnTo>
                  <a:pt x="6333134" y="3244773"/>
                </a:lnTo>
                <a:lnTo>
                  <a:pt x="6333858" y="3205911"/>
                </a:lnTo>
                <a:lnTo>
                  <a:pt x="6334087" y="3167049"/>
                </a:lnTo>
                <a:close/>
              </a:path>
            </a:pathLst>
          </a:custGeom>
          <a:solidFill>
            <a:srgbClr val="FD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06589" y="2207177"/>
            <a:ext cx="5887556" cy="5880099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1238703" y="1351719"/>
            <a:ext cx="847725" cy="847725"/>
          </a:xfrm>
          <a:custGeom>
            <a:avLst/>
            <a:gdLst/>
            <a:ahLst/>
            <a:cxnLst/>
            <a:rect l="l" t="t" r="r" b="b"/>
            <a:pathLst>
              <a:path w="847725" h="847725">
                <a:moveTo>
                  <a:pt x="793103" y="635351"/>
                </a:moveTo>
                <a:lnTo>
                  <a:pt x="427832" y="635351"/>
                </a:lnTo>
                <a:lnTo>
                  <a:pt x="474804" y="629916"/>
                </a:lnTo>
                <a:lnTo>
                  <a:pt x="517700" y="614456"/>
                </a:lnTo>
                <a:lnTo>
                  <a:pt x="555510" y="590236"/>
                </a:lnTo>
                <a:lnTo>
                  <a:pt x="587227" y="558521"/>
                </a:lnTo>
                <a:lnTo>
                  <a:pt x="611841" y="520577"/>
                </a:lnTo>
                <a:lnTo>
                  <a:pt x="628342" y="477669"/>
                </a:lnTo>
                <a:lnTo>
                  <a:pt x="635723" y="431061"/>
                </a:lnTo>
                <a:lnTo>
                  <a:pt x="635723" y="415783"/>
                </a:lnTo>
                <a:lnTo>
                  <a:pt x="632357" y="368281"/>
                </a:lnTo>
                <a:lnTo>
                  <a:pt x="624014" y="322481"/>
                </a:lnTo>
                <a:lnTo>
                  <a:pt x="610935" y="278640"/>
                </a:lnTo>
                <a:lnTo>
                  <a:pt x="593362" y="237014"/>
                </a:lnTo>
                <a:lnTo>
                  <a:pt x="571536" y="197860"/>
                </a:lnTo>
                <a:lnTo>
                  <a:pt x="545700" y="161434"/>
                </a:lnTo>
                <a:lnTo>
                  <a:pt x="516093" y="127993"/>
                </a:lnTo>
                <a:lnTo>
                  <a:pt x="482959" y="97794"/>
                </a:lnTo>
                <a:lnTo>
                  <a:pt x="446539" y="71093"/>
                </a:lnTo>
                <a:lnTo>
                  <a:pt x="407073" y="48146"/>
                </a:lnTo>
                <a:lnTo>
                  <a:pt x="364804" y="29212"/>
                </a:lnTo>
                <a:lnTo>
                  <a:pt x="319973" y="14545"/>
                </a:lnTo>
                <a:lnTo>
                  <a:pt x="345764" y="8280"/>
                </a:lnTo>
                <a:lnTo>
                  <a:pt x="372024" y="3723"/>
                </a:lnTo>
                <a:lnTo>
                  <a:pt x="398757" y="941"/>
                </a:lnTo>
                <a:lnTo>
                  <a:pt x="425968" y="0"/>
                </a:lnTo>
                <a:lnTo>
                  <a:pt x="472149" y="2489"/>
                </a:lnTo>
                <a:lnTo>
                  <a:pt x="516893" y="9784"/>
                </a:lnTo>
                <a:lnTo>
                  <a:pt x="559941" y="21628"/>
                </a:lnTo>
                <a:lnTo>
                  <a:pt x="601036" y="37762"/>
                </a:lnTo>
                <a:lnTo>
                  <a:pt x="639916" y="57928"/>
                </a:lnTo>
                <a:lnTo>
                  <a:pt x="676324" y="81868"/>
                </a:lnTo>
                <a:lnTo>
                  <a:pt x="709999" y="109325"/>
                </a:lnTo>
                <a:lnTo>
                  <a:pt x="740684" y="140040"/>
                </a:lnTo>
                <a:lnTo>
                  <a:pt x="768118" y="173755"/>
                </a:lnTo>
                <a:lnTo>
                  <a:pt x="792042" y="210212"/>
                </a:lnTo>
                <a:lnTo>
                  <a:pt x="812198" y="249154"/>
                </a:lnTo>
                <a:lnTo>
                  <a:pt x="828326" y="290321"/>
                </a:lnTo>
                <a:lnTo>
                  <a:pt x="840166" y="333457"/>
                </a:lnTo>
                <a:lnTo>
                  <a:pt x="847271" y="377136"/>
                </a:lnTo>
                <a:lnTo>
                  <a:pt x="847271" y="471042"/>
                </a:lnTo>
                <a:lnTo>
                  <a:pt x="847106" y="473905"/>
                </a:lnTo>
                <a:lnTo>
                  <a:pt x="838784" y="521556"/>
                </a:lnTo>
                <a:lnTo>
                  <a:pt x="825300" y="567234"/>
                </a:lnTo>
                <a:lnTo>
                  <a:pt x="806969" y="610620"/>
                </a:lnTo>
                <a:lnTo>
                  <a:pt x="793103" y="635351"/>
                </a:lnTo>
                <a:close/>
              </a:path>
              <a:path w="847725" h="847725">
                <a:moveTo>
                  <a:pt x="431239" y="847694"/>
                </a:moveTo>
                <a:lnTo>
                  <a:pt x="418819" y="847694"/>
                </a:lnTo>
                <a:lnTo>
                  <a:pt x="399755" y="847036"/>
                </a:lnTo>
                <a:lnTo>
                  <a:pt x="347002" y="839980"/>
                </a:lnTo>
                <a:lnTo>
                  <a:pt x="277054" y="820411"/>
                </a:lnTo>
                <a:lnTo>
                  <a:pt x="234993" y="802261"/>
                </a:lnTo>
                <a:lnTo>
                  <a:pt x="195353" y="779916"/>
                </a:lnTo>
                <a:lnTo>
                  <a:pt x="158450" y="753648"/>
                </a:lnTo>
                <a:lnTo>
                  <a:pt x="124603" y="723731"/>
                </a:lnTo>
                <a:lnTo>
                  <a:pt x="94131" y="690439"/>
                </a:lnTo>
                <a:lnTo>
                  <a:pt x="67353" y="654046"/>
                </a:lnTo>
                <a:lnTo>
                  <a:pt x="44586" y="614823"/>
                </a:lnTo>
                <a:lnTo>
                  <a:pt x="26148" y="573046"/>
                </a:lnTo>
                <a:lnTo>
                  <a:pt x="12359" y="528987"/>
                </a:lnTo>
                <a:lnTo>
                  <a:pt x="3537" y="482920"/>
                </a:lnTo>
                <a:lnTo>
                  <a:pt x="0" y="435119"/>
                </a:lnTo>
                <a:lnTo>
                  <a:pt x="0" y="415783"/>
                </a:lnTo>
                <a:lnTo>
                  <a:pt x="6880" y="368548"/>
                </a:lnTo>
                <a:lnTo>
                  <a:pt x="23493" y="325050"/>
                </a:lnTo>
                <a:lnTo>
                  <a:pt x="48665" y="286576"/>
                </a:lnTo>
                <a:lnTo>
                  <a:pt x="81220" y="254411"/>
                </a:lnTo>
                <a:lnTo>
                  <a:pt x="119985" y="229843"/>
                </a:lnTo>
                <a:lnTo>
                  <a:pt x="163788" y="214159"/>
                </a:lnTo>
                <a:lnTo>
                  <a:pt x="211452" y="208645"/>
                </a:lnTo>
                <a:lnTo>
                  <a:pt x="240304" y="210932"/>
                </a:lnTo>
                <a:lnTo>
                  <a:pt x="268554" y="217337"/>
                </a:lnTo>
                <a:lnTo>
                  <a:pt x="295383" y="227173"/>
                </a:lnTo>
                <a:lnTo>
                  <a:pt x="319973" y="239752"/>
                </a:lnTo>
                <a:lnTo>
                  <a:pt x="285022" y="265817"/>
                </a:lnTo>
                <a:lnTo>
                  <a:pt x="255890" y="298059"/>
                </a:lnTo>
                <a:lnTo>
                  <a:pt x="233696" y="335692"/>
                </a:lnTo>
                <a:lnTo>
                  <a:pt x="219560" y="377929"/>
                </a:lnTo>
                <a:lnTo>
                  <a:pt x="214599" y="423981"/>
                </a:lnTo>
                <a:lnTo>
                  <a:pt x="219505" y="470156"/>
                </a:lnTo>
                <a:lnTo>
                  <a:pt x="233557" y="512638"/>
                </a:lnTo>
                <a:lnTo>
                  <a:pt x="255756" y="550458"/>
                </a:lnTo>
                <a:lnTo>
                  <a:pt x="285102" y="582646"/>
                </a:lnTo>
                <a:lnTo>
                  <a:pt x="320594" y="608231"/>
                </a:lnTo>
                <a:lnTo>
                  <a:pt x="371139" y="628638"/>
                </a:lnTo>
                <a:lnTo>
                  <a:pt x="427832" y="635351"/>
                </a:lnTo>
                <a:lnTo>
                  <a:pt x="793103" y="635351"/>
                </a:lnTo>
                <a:lnTo>
                  <a:pt x="784108" y="651394"/>
                </a:lnTo>
                <a:lnTo>
                  <a:pt x="757032" y="689234"/>
                </a:lnTo>
                <a:lnTo>
                  <a:pt x="726058" y="723822"/>
                </a:lnTo>
                <a:lnTo>
                  <a:pt x="691500" y="754836"/>
                </a:lnTo>
                <a:lnTo>
                  <a:pt x="653674" y="781958"/>
                </a:lnTo>
                <a:lnTo>
                  <a:pt x="612898" y="804866"/>
                </a:lnTo>
                <a:lnTo>
                  <a:pt x="569485" y="823240"/>
                </a:lnTo>
                <a:lnTo>
                  <a:pt x="523752" y="836762"/>
                </a:lnTo>
                <a:lnTo>
                  <a:pt x="476015" y="845109"/>
                </a:lnTo>
                <a:lnTo>
                  <a:pt x="431239" y="847694"/>
                </a:lnTo>
                <a:close/>
              </a:path>
            </a:pathLst>
          </a:custGeom>
          <a:solidFill>
            <a:srgbClr val="0F676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699" y="1351718"/>
            <a:ext cx="847342" cy="84734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8131" y="1351718"/>
            <a:ext cx="847842" cy="847963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1057434" y="3489495"/>
            <a:ext cx="79375" cy="3562985"/>
          </a:xfrm>
          <a:custGeom>
            <a:avLst/>
            <a:gdLst/>
            <a:ahLst/>
            <a:cxnLst/>
            <a:rect l="l" t="t" r="r" b="b"/>
            <a:pathLst>
              <a:path w="79375" h="3562984">
                <a:moveTo>
                  <a:pt x="78987" y="3562468"/>
                </a:moveTo>
                <a:lnTo>
                  <a:pt x="0" y="3562468"/>
                </a:lnTo>
                <a:lnTo>
                  <a:pt x="0" y="0"/>
                </a:lnTo>
                <a:lnTo>
                  <a:pt x="78987" y="0"/>
                </a:lnTo>
                <a:lnTo>
                  <a:pt x="78987" y="3562468"/>
                </a:lnTo>
                <a:close/>
              </a:path>
            </a:pathLst>
          </a:custGeom>
          <a:solidFill>
            <a:srgbClr val="123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4821" y="3451942"/>
            <a:ext cx="5335905" cy="2930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15201" y="1292731"/>
            <a:ext cx="8714105" cy="2475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1" i="0">
                <a:solidFill>
                  <a:srgbClr val="18181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02008" y="4140903"/>
            <a:ext cx="10863580" cy="2532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bject 43"/>
          <p:cNvSpPr/>
          <p:nvPr/>
        </p:nvSpPr>
        <p:spPr>
          <a:xfrm>
            <a:off x="0" y="0"/>
            <a:ext cx="1382395" cy="2708275"/>
          </a:xfrm>
          <a:custGeom>
            <a:avLst/>
            <a:gdLst/>
            <a:ahLst/>
            <a:cxnLst/>
            <a:rect l="l" t="t" r="r" b="b"/>
            <a:pathLst>
              <a:path w="1382395" h="2708275">
                <a:moveTo>
                  <a:pt x="0" y="0"/>
                </a:moveTo>
                <a:lnTo>
                  <a:pt x="1137100" y="0"/>
                </a:lnTo>
                <a:lnTo>
                  <a:pt x="1151856" y="25908"/>
                </a:lnTo>
                <a:lnTo>
                  <a:pt x="1173360" y="65921"/>
                </a:lnTo>
                <a:lnTo>
                  <a:pt x="1193901" y="106516"/>
                </a:lnTo>
                <a:lnTo>
                  <a:pt x="1213466" y="147677"/>
                </a:lnTo>
                <a:lnTo>
                  <a:pt x="1232039" y="189390"/>
                </a:lnTo>
                <a:lnTo>
                  <a:pt x="1249605" y="231640"/>
                </a:lnTo>
                <a:lnTo>
                  <a:pt x="1266148" y="274410"/>
                </a:lnTo>
                <a:lnTo>
                  <a:pt x="1281653" y="317687"/>
                </a:lnTo>
                <a:lnTo>
                  <a:pt x="1296104" y="361455"/>
                </a:lnTo>
                <a:lnTo>
                  <a:pt x="1309488" y="405699"/>
                </a:lnTo>
                <a:lnTo>
                  <a:pt x="1321787" y="450404"/>
                </a:lnTo>
                <a:lnTo>
                  <a:pt x="1332988" y="495555"/>
                </a:lnTo>
                <a:lnTo>
                  <a:pt x="1343074" y="541136"/>
                </a:lnTo>
                <a:lnTo>
                  <a:pt x="1352031" y="587132"/>
                </a:lnTo>
                <a:lnTo>
                  <a:pt x="1359844" y="633529"/>
                </a:lnTo>
                <a:lnTo>
                  <a:pt x="1366496" y="680311"/>
                </a:lnTo>
                <a:lnTo>
                  <a:pt x="1371973" y="727463"/>
                </a:lnTo>
                <a:lnTo>
                  <a:pt x="1376259" y="774971"/>
                </a:lnTo>
                <a:lnTo>
                  <a:pt x="1379340" y="822818"/>
                </a:lnTo>
                <a:lnTo>
                  <a:pt x="1381200" y="870989"/>
                </a:lnTo>
                <a:lnTo>
                  <a:pt x="1381823" y="919471"/>
                </a:lnTo>
                <a:lnTo>
                  <a:pt x="1381200" y="967952"/>
                </a:lnTo>
                <a:lnTo>
                  <a:pt x="1379340" y="1016124"/>
                </a:lnTo>
                <a:lnTo>
                  <a:pt x="1376259" y="1063971"/>
                </a:lnTo>
                <a:lnTo>
                  <a:pt x="1371973" y="1111477"/>
                </a:lnTo>
                <a:lnTo>
                  <a:pt x="1366496" y="1158629"/>
                </a:lnTo>
                <a:lnTo>
                  <a:pt x="1359844" y="1205411"/>
                </a:lnTo>
                <a:lnTo>
                  <a:pt x="1352031" y="1251807"/>
                </a:lnTo>
                <a:lnTo>
                  <a:pt x="1343074" y="1297802"/>
                </a:lnTo>
                <a:lnTo>
                  <a:pt x="1332988" y="1343382"/>
                </a:lnTo>
                <a:lnTo>
                  <a:pt x="1321787" y="1388531"/>
                </a:lnTo>
                <a:lnTo>
                  <a:pt x="1309488" y="1433234"/>
                </a:lnTo>
                <a:lnTo>
                  <a:pt x="1296104" y="1477476"/>
                </a:lnTo>
                <a:lnTo>
                  <a:pt x="1281653" y="1521241"/>
                </a:lnTo>
                <a:lnTo>
                  <a:pt x="1266148" y="1564515"/>
                </a:lnTo>
                <a:lnTo>
                  <a:pt x="1249605" y="1607282"/>
                </a:lnTo>
                <a:lnTo>
                  <a:pt x="1232039" y="1649527"/>
                </a:lnTo>
                <a:lnTo>
                  <a:pt x="1213466" y="1691235"/>
                </a:lnTo>
                <a:lnTo>
                  <a:pt x="1193901" y="1732391"/>
                </a:lnTo>
                <a:lnTo>
                  <a:pt x="1173360" y="1772980"/>
                </a:lnTo>
                <a:lnTo>
                  <a:pt x="1151856" y="1812986"/>
                </a:lnTo>
                <a:lnTo>
                  <a:pt x="1129406" y="1852395"/>
                </a:lnTo>
                <a:lnTo>
                  <a:pt x="1106026" y="1891191"/>
                </a:lnTo>
                <a:lnTo>
                  <a:pt x="1081729" y="1929358"/>
                </a:lnTo>
                <a:lnTo>
                  <a:pt x="1056532" y="1966883"/>
                </a:lnTo>
                <a:lnTo>
                  <a:pt x="1030449" y="2003750"/>
                </a:lnTo>
                <a:lnTo>
                  <a:pt x="1003497" y="2039943"/>
                </a:lnTo>
                <a:lnTo>
                  <a:pt x="975690" y="2075448"/>
                </a:lnTo>
                <a:lnTo>
                  <a:pt x="947043" y="2110249"/>
                </a:lnTo>
                <a:lnTo>
                  <a:pt x="917572" y="2144331"/>
                </a:lnTo>
                <a:lnTo>
                  <a:pt x="887292" y="2177679"/>
                </a:lnTo>
                <a:lnTo>
                  <a:pt x="856218" y="2210278"/>
                </a:lnTo>
                <a:lnTo>
                  <a:pt x="824366" y="2242112"/>
                </a:lnTo>
                <a:lnTo>
                  <a:pt x="791751" y="2273167"/>
                </a:lnTo>
                <a:lnTo>
                  <a:pt x="758388" y="2303427"/>
                </a:lnTo>
                <a:lnTo>
                  <a:pt x="724292" y="2332878"/>
                </a:lnTo>
                <a:lnTo>
                  <a:pt x="689479" y="2361503"/>
                </a:lnTo>
                <a:lnTo>
                  <a:pt x="653964" y="2389289"/>
                </a:lnTo>
                <a:lnTo>
                  <a:pt x="617762" y="2416219"/>
                </a:lnTo>
                <a:lnTo>
                  <a:pt x="580888" y="2442279"/>
                </a:lnTo>
                <a:lnTo>
                  <a:pt x="543358" y="2467453"/>
                </a:lnTo>
                <a:lnTo>
                  <a:pt x="505187" y="2491726"/>
                </a:lnTo>
                <a:lnTo>
                  <a:pt x="466390" y="2515083"/>
                </a:lnTo>
                <a:lnTo>
                  <a:pt x="426982" y="2537510"/>
                </a:lnTo>
                <a:lnTo>
                  <a:pt x="386979" y="2558990"/>
                </a:lnTo>
                <a:lnTo>
                  <a:pt x="346396" y="2579509"/>
                </a:lnTo>
                <a:lnTo>
                  <a:pt x="305249" y="2599051"/>
                </a:lnTo>
                <a:lnTo>
                  <a:pt x="263552" y="2617601"/>
                </a:lnTo>
                <a:lnTo>
                  <a:pt x="221320" y="2635145"/>
                </a:lnTo>
                <a:lnTo>
                  <a:pt x="178570" y="2651667"/>
                </a:lnTo>
                <a:lnTo>
                  <a:pt x="135316" y="2667151"/>
                </a:lnTo>
                <a:lnTo>
                  <a:pt x="91574" y="2681583"/>
                </a:lnTo>
                <a:lnTo>
                  <a:pt x="47358" y="2694948"/>
                </a:lnTo>
                <a:lnTo>
                  <a:pt x="2685" y="2707230"/>
                </a:lnTo>
                <a:lnTo>
                  <a:pt x="0" y="2707896"/>
                </a:lnTo>
                <a:lnTo>
                  <a:pt x="0" y="0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836369" y="451642"/>
            <a:ext cx="935990" cy="935990"/>
          </a:xfrm>
          <a:custGeom>
            <a:avLst/>
            <a:gdLst/>
            <a:ahLst/>
            <a:cxnLst/>
            <a:rect l="l" t="t" r="r" b="b"/>
            <a:pathLst>
              <a:path w="935989" h="935990">
                <a:moveTo>
                  <a:pt x="467828" y="0"/>
                </a:moveTo>
                <a:lnTo>
                  <a:pt x="513683" y="2252"/>
                </a:lnTo>
                <a:lnTo>
                  <a:pt x="559097" y="8989"/>
                </a:lnTo>
                <a:lnTo>
                  <a:pt x="603632" y="20144"/>
                </a:lnTo>
                <a:lnTo>
                  <a:pt x="646859" y="35611"/>
                </a:lnTo>
                <a:lnTo>
                  <a:pt x="688361" y="55240"/>
                </a:lnTo>
                <a:lnTo>
                  <a:pt x="727740" y="78843"/>
                </a:lnTo>
                <a:lnTo>
                  <a:pt x="764615" y="106192"/>
                </a:lnTo>
                <a:lnTo>
                  <a:pt x="798633" y="137024"/>
                </a:lnTo>
                <a:lnTo>
                  <a:pt x="829465" y="171041"/>
                </a:lnTo>
                <a:lnTo>
                  <a:pt x="856813" y="207917"/>
                </a:lnTo>
                <a:lnTo>
                  <a:pt x="880416" y="247295"/>
                </a:lnTo>
                <a:lnTo>
                  <a:pt x="900046" y="288798"/>
                </a:lnTo>
                <a:lnTo>
                  <a:pt x="915513" y="332025"/>
                </a:lnTo>
                <a:lnTo>
                  <a:pt x="926668" y="376559"/>
                </a:lnTo>
                <a:lnTo>
                  <a:pt x="933404" y="421973"/>
                </a:lnTo>
                <a:lnTo>
                  <a:pt x="935657" y="467828"/>
                </a:lnTo>
                <a:lnTo>
                  <a:pt x="935093" y="490783"/>
                </a:lnTo>
                <a:lnTo>
                  <a:pt x="930594" y="536473"/>
                </a:lnTo>
                <a:lnTo>
                  <a:pt x="921637" y="581501"/>
                </a:lnTo>
                <a:lnTo>
                  <a:pt x="908310" y="625435"/>
                </a:lnTo>
                <a:lnTo>
                  <a:pt x="890741" y="667851"/>
                </a:lnTo>
                <a:lnTo>
                  <a:pt x="869099" y="708340"/>
                </a:lnTo>
                <a:lnTo>
                  <a:pt x="843592" y="746514"/>
                </a:lnTo>
                <a:lnTo>
                  <a:pt x="814467" y="782003"/>
                </a:lnTo>
                <a:lnTo>
                  <a:pt x="782003" y="814467"/>
                </a:lnTo>
                <a:lnTo>
                  <a:pt x="746514" y="843592"/>
                </a:lnTo>
                <a:lnTo>
                  <a:pt x="708341" y="869098"/>
                </a:lnTo>
                <a:lnTo>
                  <a:pt x="667851" y="890741"/>
                </a:lnTo>
                <a:lnTo>
                  <a:pt x="625435" y="908310"/>
                </a:lnTo>
                <a:lnTo>
                  <a:pt x="581502" y="921637"/>
                </a:lnTo>
                <a:lnTo>
                  <a:pt x="536473" y="930594"/>
                </a:lnTo>
                <a:lnTo>
                  <a:pt x="490783" y="935093"/>
                </a:lnTo>
                <a:lnTo>
                  <a:pt x="467828" y="935657"/>
                </a:lnTo>
                <a:lnTo>
                  <a:pt x="444873" y="935093"/>
                </a:lnTo>
                <a:lnTo>
                  <a:pt x="399183" y="930593"/>
                </a:lnTo>
                <a:lnTo>
                  <a:pt x="354155" y="921637"/>
                </a:lnTo>
                <a:lnTo>
                  <a:pt x="310222" y="908310"/>
                </a:lnTo>
                <a:lnTo>
                  <a:pt x="267806" y="890741"/>
                </a:lnTo>
                <a:lnTo>
                  <a:pt x="227316" y="869098"/>
                </a:lnTo>
                <a:lnTo>
                  <a:pt x="189143" y="843592"/>
                </a:lnTo>
                <a:lnTo>
                  <a:pt x="153653" y="814467"/>
                </a:lnTo>
                <a:lnTo>
                  <a:pt x="121190" y="782003"/>
                </a:lnTo>
                <a:lnTo>
                  <a:pt x="92065" y="746514"/>
                </a:lnTo>
                <a:lnTo>
                  <a:pt x="66558" y="708340"/>
                </a:lnTo>
                <a:lnTo>
                  <a:pt x="44916" y="667851"/>
                </a:lnTo>
                <a:lnTo>
                  <a:pt x="27347" y="625435"/>
                </a:lnTo>
                <a:lnTo>
                  <a:pt x="14019" y="581501"/>
                </a:lnTo>
                <a:lnTo>
                  <a:pt x="5063" y="536473"/>
                </a:lnTo>
                <a:lnTo>
                  <a:pt x="562" y="490783"/>
                </a:lnTo>
                <a:lnTo>
                  <a:pt x="0" y="467828"/>
                </a:lnTo>
                <a:lnTo>
                  <a:pt x="562" y="444873"/>
                </a:lnTo>
                <a:lnTo>
                  <a:pt x="5063" y="399183"/>
                </a:lnTo>
                <a:lnTo>
                  <a:pt x="14019" y="354155"/>
                </a:lnTo>
                <a:lnTo>
                  <a:pt x="27347" y="310221"/>
                </a:lnTo>
                <a:lnTo>
                  <a:pt x="44916" y="267806"/>
                </a:lnTo>
                <a:lnTo>
                  <a:pt x="66558" y="227316"/>
                </a:lnTo>
                <a:lnTo>
                  <a:pt x="92065" y="189143"/>
                </a:lnTo>
                <a:lnTo>
                  <a:pt x="121190" y="153653"/>
                </a:lnTo>
                <a:lnTo>
                  <a:pt x="153653" y="121190"/>
                </a:lnTo>
                <a:lnTo>
                  <a:pt x="189143" y="92064"/>
                </a:lnTo>
                <a:lnTo>
                  <a:pt x="227316" y="66558"/>
                </a:lnTo>
                <a:lnTo>
                  <a:pt x="267806" y="44916"/>
                </a:lnTo>
                <a:lnTo>
                  <a:pt x="310221" y="27347"/>
                </a:lnTo>
                <a:lnTo>
                  <a:pt x="354155" y="14020"/>
                </a:lnTo>
                <a:lnTo>
                  <a:pt x="399183" y="5063"/>
                </a:lnTo>
                <a:lnTo>
                  <a:pt x="444873" y="563"/>
                </a:lnTo>
                <a:lnTo>
                  <a:pt x="467828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4">
            <a:extLst>
              <a:ext uri="{FF2B5EF4-FFF2-40B4-BE49-F238E27FC236}">
                <a16:creationId xmlns:a16="http://schemas.microsoft.com/office/drawing/2014/main" id="{0C0C2272-A635-4DC5-9E11-A410B5FF6FFF}"/>
              </a:ext>
            </a:extLst>
          </p:cNvPr>
          <p:cNvSpPr/>
          <p:nvPr/>
        </p:nvSpPr>
        <p:spPr>
          <a:xfrm>
            <a:off x="213870" y="4606063"/>
            <a:ext cx="935990" cy="935990"/>
          </a:xfrm>
          <a:custGeom>
            <a:avLst/>
            <a:gdLst/>
            <a:ahLst/>
            <a:cxnLst/>
            <a:rect l="l" t="t" r="r" b="b"/>
            <a:pathLst>
              <a:path w="935989" h="935990">
                <a:moveTo>
                  <a:pt x="467828" y="0"/>
                </a:moveTo>
                <a:lnTo>
                  <a:pt x="513683" y="2252"/>
                </a:lnTo>
                <a:lnTo>
                  <a:pt x="559097" y="8989"/>
                </a:lnTo>
                <a:lnTo>
                  <a:pt x="603632" y="20144"/>
                </a:lnTo>
                <a:lnTo>
                  <a:pt x="646859" y="35611"/>
                </a:lnTo>
                <a:lnTo>
                  <a:pt x="688361" y="55240"/>
                </a:lnTo>
                <a:lnTo>
                  <a:pt x="727740" y="78843"/>
                </a:lnTo>
                <a:lnTo>
                  <a:pt x="764615" y="106192"/>
                </a:lnTo>
                <a:lnTo>
                  <a:pt x="798633" y="137024"/>
                </a:lnTo>
                <a:lnTo>
                  <a:pt x="829465" y="171041"/>
                </a:lnTo>
                <a:lnTo>
                  <a:pt x="856813" y="207917"/>
                </a:lnTo>
                <a:lnTo>
                  <a:pt x="880416" y="247295"/>
                </a:lnTo>
                <a:lnTo>
                  <a:pt x="900046" y="288798"/>
                </a:lnTo>
                <a:lnTo>
                  <a:pt x="915513" y="332025"/>
                </a:lnTo>
                <a:lnTo>
                  <a:pt x="926668" y="376559"/>
                </a:lnTo>
                <a:lnTo>
                  <a:pt x="933404" y="421973"/>
                </a:lnTo>
                <a:lnTo>
                  <a:pt x="935657" y="467828"/>
                </a:lnTo>
                <a:lnTo>
                  <a:pt x="935093" y="490783"/>
                </a:lnTo>
                <a:lnTo>
                  <a:pt x="930594" y="536473"/>
                </a:lnTo>
                <a:lnTo>
                  <a:pt x="921637" y="581501"/>
                </a:lnTo>
                <a:lnTo>
                  <a:pt x="908310" y="625435"/>
                </a:lnTo>
                <a:lnTo>
                  <a:pt x="890741" y="667851"/>
                </a:lnTo>
                <a:lnTo>
                  <a:pt x="869099" y="708340"/>
                </a:lnTo>
                <a:lnTo>
                  <a:pt x="843592" y="746514"/>
                </a:lnTo>
                <a:lnTo>
                  <a:pt x="814467" y="782003"/>
                </a:lnTo>
                <a:lnTo>
                  <a:pt x="782003" y="814467"/>
                </a:lnTo>
                <a:lnTo>
                  <a:pt x="746514" y="843592"/>
                </a:lnTo>
                <a:lnTo>
                  <a:pt x="708341" y="869098"/>
                </a:lnTo>
                <a:lnTo>
                  <a:pt x="667851" y="890741"/>
                </a:lnTo>
                <a:lnTo>
                  <a:pt x="625435" y="908310"/>
                </a:lnTo>
                <a:lnTo>
                  <a:pt x="581502" y="921637"/>
                </a:lnTo>
                <a:lnTo>
                  <a:pt x="536473" y="930594"/>
                </a:lnTo>
                <a:lnTo>
                  <a:pt x="490783" y="935093"/>
                </a:lnTo>
                <a:lnTo>
                  <a:pt x="467828" y="935657"/>
                </a:lnTo>
                <a:lnTo>
                  <a:pt x="444873" y="935093"/>
                </a:lnTo>
                <a:lnTo>
                  <a:pt x="399183" y="930593"/>
                </a:lnTo>
                <a:lnTo>
                  <a:pt x="354155" y="921637"/>
                </a:lnTo>
                <a:lnTo>
                  <a:pt x="310222" y="908310"/>
                </a:lnTo>
                <a:lnTo>
                  <a:pt x="267806" y="890741"/>
                </a:lnTo>
                <a:lnTo>
                  <a:pt x="227316" y="869098"/>
                </a:lnTo>
                <a:lnTo>
                  <a:pt x="189143" y="843592"/>
                </a:lnTo>
                <a:lnTo>
                  <a:pt x="153653" y="814467"/>
                </a:lnTo>
                <a:lnTo>
                  <a:pt x="121190" y="782003"/>
                </a:lnTo>
                <a:lnTo>
                  <a:pt x="92065" y="746514"/>
                </a:lnTo>
                <a:lnTo>
                  <a:pt x="66558" y="708340"/>
                </a:lnTo>
                <a:lnTo>
                  <a:pt x="44916" y="667851"/>
                </a:lnTo>
                <a:lnTo>
                  <a:pt x="27347" y="625435"/>
                </a:lnTo>
                <a:lnTo>
                  <a:pt x="14019" y="581501"/>
                </a:lnTo>
                <a:lnTo>
                  <a:pt x="5063" y="536473"/>
                </a:lnTo>
                <a:lnTo>
                  <a:pt x="562" y="490783"/>
                </a:lnTo>
                <a:lnTo>
                  <a:pt x="0" y="467828"/>
                </a:lnTo>
                <a:lnTo>
                  <a:pt x="562" y="444873"/>
                </a:lnTo>
                <a:lnTo>
                  <a:pt x="5063" y="399183"/>
                </a:lnTo>
                <a:lnTo>
                  <a:pt x="14019" y="354155"/>
                </a:lnTo>
                <a:lnTo>
                  <a:pt x="27347" y="310221"/>
                </a:lnTo>
                <a:lnTo>
                  <a:pt x="44916" y="267806"/>
                </a:lnTo>
                <a:lnTo>
                  <a:pt x="66558" y="227316"/>
                </a:lnTo>
                <a:lnTo>
                  <a:pt x="92065" y="189143"/>
                </a:lnTo>
                <a:lnTo>
                  <a:pt x="121190" y="153653"/>
                </a:lnTo>
                <a:lnTo>
                  <a:pt x="153653" y="121190"/>
                </a:lnTo>
                <a:lnTo>
                  <a:pt x="189143" y="92064"/>
                </a:lnTo>
                <a:lnTo>
                  <a:pt x="227316" y="66558"/>
                </a:lnTo>
                <a:lnTo>
                  <a:pt x="267806" y="44916"/>
                </a:lnTo>
                <a:lnTo>
                  <a:pt x="310221" y="27347"/>
                </a:lnTo>
                <a:lnTo>
                  <a:pt x="354155" y="14020"/>
                </a:lnTo>
                <a:lnTo>
                  <a:pt x="399183" y="5063"/>
                </a:lnTo>
                <a:lnTo>
                  <a:pt x="444873" y="563"/>
                </a:lnTo>
                <a:lnTo>
                  <a:pt x="467828" y="0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3CA50D6-5D5E-4E0A-B907-7F9B784FB44B}"/>
              </a:ext>
            </a:extLst>
          </p:cNvPr>
          <p:cNvSpPr/>
          <p:nvPr/>
        </p:nvSpPr>
        <p:spPr>
          <a:xfrm>
            <a:off x="10591800" y="0"/>
            <a:ext cx="7696200" cy="10287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grpSp>
        <p:nvGrpSpPr>
          <p:cNvPr id="50" name="object 15">
            <a:extLst>
              <a:ext uri="{FF2B5EF4-FFF2-40B4-BE49-F238E27FC236}">
                <a16:creationId xmlns:a16="http://schemas.microsoft.com/office/drawing/2014/main" id="{C01869DD-A01C-4013-B4B5-B3DAF699C66C}"/>
              </a:ext>
            </a:extLst>
          </p:cNvPr>
          <p:cNvGrpSpPr/>
          <p:nvPr/>
        </p:nvGrpSpPr>
        <p:grpSpPr>
          <a:xfrm>
            <a:off x="7266727" y="1866900"/>
            <a:ext cx="6083220" cy="6081192"/>
            <a:chOff x="868393" y="2101726"/>
            <a:chExt cx="6083220" cy="6081192"/>
          </a:xfrm>
        </p:grpSpPr>
        <p:pic>
          <p:nvPicPr>
            <p:cNvPr id="51" name="object 16">
              <a:extLst>
                <a:ext uri="{FF2B5EF4-FFF2-40B4-BE49-F238E27FC236}">
                  <a16:creationId xmlns:a16="http://schemas.microsoft.com/office/drawing/2014/main" id="{22C94476-8871-4764-BC80-993CA9B300D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393" y="2101726"/>
              <a:ext cx="6083220" cy="6081192"/>
            </a:xfrm>
            <a:prstGeom prst="rect">
              <a:avLst/>
            </a:prstGeom>
          </p:spPr>
        </p:pic>
        <p:sp>
          <p:nvSpPr>
            <p:cNvPr id="52" name="object 17">
              <a:extLst>
                <a:ext uri="{FF2B5EF4-FFF2-40B4-BE49-F238E27FC236}">
                  <a16:creationId xmlns:a16="http://schemas.microsoft.com/office/drawing/2014/main" id="{BC154E64-37A2-427B-BE1C-2ECA433ED1CB}"/>
                </a:ext>
              </a:extLst>
            </p:cNvPr>
            <p:cNvSpPr/>
            <p:nvPr/>
          </p:nvSpPr>
          <p:spPr>
            <a:xfrm>
              <a:off x="1257833" y="2494380"/>
              <a:ext cx="5325745" cy="5325745"/>
            </a:xfrm>
            <a:custGeom>
              <a:avLst/>
              <a:gdLst/>
              <a:ahLst/>
              <a:cxnLst/>
              <a:rect l="l" t="t" r="r" b="b"/>
              <a:pathLst>
                <a:path w="5325745" h="5325745">
                  <a:moveTo>
                    <a:pt x="5325605" y="2662809"/>
                  </a:moveTo>
                  <a:lnTo>
                    <a:pt x="5324792" y="2597454"/>
                  </a:lnTo>
                  <a:lnTo>
                    <a:pt x="5322392" y="2532151"/>
                  </a:lnTo>
                  <a:lnTo>
                    <a:pt x="5318379" y="2466911"/>
                  </a:lnTo>
                  <a:lnTo>
                    <a:pt x="5312778" y="2401798"/>
                  </a:lnTo>
                  <a:lnTo>
                    <a:pt x="5305577" y="2336850"/>
                  </a:lnTo>
                  <a:lnTo>
                    <a:pt x="5296776" y="2272093"/>
                  </a:lnTo>
                  <a:lnTo>
                    <a:pt x="5286400" y="2207564"/>
                  </a:lnTo>
                  <a:lnTo>
                    <a:pt x="5274437" y="2143315"/>
                  </a:lnTo>
                  <a:lnTo>
                    <a:pt x="5260899" y="2079383"/>
                  </a:lnTo>
                  <a:lnTo>
                    <a:pt x="5245798" y="2015794"/>
                  </a:lnTo>
                  <a:lnTo>
                    <a:pt x="5229149" y="1952599"/>
                  </a:lnTo>
                  <a:lnTo>
                    <a:pt x="5210937" y="1889836"/>
                  </a:lnTo>
                  <a:lnTo>
                    <a:pt x="5191201" y="1827530"/>
                  </a:lnTo>
                  <a:lnTo>
                    <a:pt x="5169941" y="1765731"/>
                  </a:lnTo>
                  <a:lnTo>
                    <a:pt x="5147170" y="1704479"/>
                  </a:lnTo>
                  <a:lnTo>
                    <a:pt x="5122900" y="1643799"/>
                  </a:lnTo>
                  <a:lnTo>
                    <a:pt x="5097157" y="1583728"/>
                  </a:lnTo>
                  <a:lnTo>
                    <a:pt x="5069941" y="1524304"/>
                  </a:lnTo>
                  <a:lnTo>
                    <a:pt x="5041277" y="1465580"/>
                  </a:lnTo>
                  <a:lnTo>
                    <a:pt x="5011178" y="1407566"/>
                  </a:lnTo>
                  <a:lnTo>
                    <a:pt x="4979670" y="1350314"/>
                  </a:lnTo>
                  <a:lnTo>
                    <a:pt x="4946764" y="1293850"/>
                  </a:lnTo>
                  <a:lnTo>
                    <a:pt x="4912474" y="1238211"/>
                  </a:lnTo>
                  <a:lnTo>
                    <a:pt x="4876838" y="1183424"/>
                  </a:lnTo>
                  <a:lnTo>
                    <a:pt x="4839868" y="1129538"/>
                  </a:lnTo>
                  <a:lnTo>
                    <a:pt x="4801578" y="1076579"/>
                  </a:lnTo>
                  <a:lnTo>
                    <a:pt x="4762004" y="1024559"/>
                  </a:lnTo>
                  <a:lnTo>
                    <a:pt x="4721174" y="973543"/>
                  </a:lnTo>
                  <a:lnTo>
                    <a:pt x="4679099" y="923531"/>
                  </a:lnTo>
                  <a:lnTo>
                    <a:pt x="4635805" y="874572"/>
                  </a:lnTo>
                  <a:lnTo>
                    <a:pt x="4591329" y="826693"/>
                  </a:lnTo>
                  <a:lnTo>
                    <a:pt x="4545685" y="779919"/>
                  </a:lnTo>
                  <a:lnTo>
                    <a:pt x="4498911" y="734275"/>
                  </a:lnTo>
                  <a:lnTo>
                    <a:pt x="4451032" y="689800"/>
                  </a:lnTo>
                  <a:lnTo>
                    <a:pt x="4402074" y="646506"/>
                  </a:lnTo>
                  <a:lnTo>
                    <a:pt x="4352061" y="604431"/>
                  </a:lnTo>
                  <a:lnTo>
                    <a:pt x="4301033" y="563587"/>
                  </a:lnTo>
                  <a:lnTo>
                    <a:pt x="4249026" y="524027"/>
                  </a:lnTo>
                  <a:lnTo>
                    <a:pt x="4196067" y="485736"/>
                  </a:lnTo>
                  <a:lnTo>
                    <a:pt x="4142168" y="448767"/>
                  </a:lnTo>
                  <a:lnTo>
                    <a:pt x="4087393" y="413131"/>
                  </a:lnTo>
                  <a:lnTo>
                    <a:pt x="4031754" y="378841"/>
                  </a:lnTo>
                  <a:lnTo>
                    <a:pt x="3975290" y="345935"/>
                  </a:lnTo>
                  <a:lnTo>
                    <a:pt x="3918039" y="314426"/>
                  </a:lnTo>
                  <a:lnTo>
                    <a:pt x="3860025" y="284327"/>
                  </a:lnTo>
                  <a:lnTo>
                    <a:pt x="3801287" y="255663"/>
                  </a:lnTo>
                  <a:lnTo>
                    <a:pt x="3741877" y="228447"/>
                  </a:lnTo>
                  <a:lnTo>
                    <a:pt x="3681806" y="202692"/>
                  </a:lnTo>
                  <a:lnTo>
                    <a:pt x="3621125" y="178435"/>
                  </a:lnTo>
                  <a:lnTo>
                    <a:pt x="3559873" y="155663"/>
                  </a:lnTo>
                  <a:lnTo>
                    <a:pt x="3498075" y="134404"/>
                  </a:lnTo>
                  <a:lnTo>
                    <a:pt x="3435769" y="114655"/>
                  </a:lnTo>
                  <a:lnTo>
                    <a:pt x="3373005" y="96456"/>
                  </a:lnTo>
                  <a:lnTo>
                    <a:pt x="3309810" y="79806"/>
                  </a:lnTo>
                  <a:lnTo>
                    <a:pt x="3246221" y="64706"/>
                  </a:lnTo>
                  <a:lnTo>
                    <a:pt x="3182289" y="51168"/>
                  </a:lnTo>
                  <a:lnTo>
                    <a:pt x="3118040" y="39204"/>
                  </a:lnTo>
                  <a:lnTo>
                    <a:pt x="3053511" y="28829"/>
                  </a:lnTo>
                  <a:lnTo>
                    <a:pt x="2988754" y="20027"/>
                  </a:lnTo>
                  <a:lnTo>
                    <a:pt x="2923794" y="12827"/>
                  </a:lnTo>
                  <a:lnTo>
                    <a:pt x="2858681" y="7213"/>
                  </a:lnTo>
                  <a:lnTo>
                    <a:pt x="2793454" y="3213"/>
                  </a:lnTo>
                  <a:lnTo>
                    <a:pt x="2728150" y="800"/>
                  </a:lnTo>
                  <a:lnTo>
                    <a:pt x="2662796" y="0"/>
                  </a:lnTo>
                  <a:lnTo>
                    <a:pt x="2630119" y="203"/>
                  </a:lnTo>
                  <a:lnTo>
                    <a:pt x="2564790" y="1803"/>
                  </a:lnTo>
                  <a:lnTo>
                    <a:pt x="2499512" y="5016"/>
                  </a:lnTo>
                  <a:lnTo>
                    <a:pt x="2434336" y="9817"/>
                  </a:lnTo>
                  <a:lnTo>
                    <a:pt x="2369299" y="16230"/>
                  </a:lnTo>
                  <a:lnTo>
                    <a:pt x="2304440" y="24231"/>
                  </a:lnTo>
                  <a:lnTo>
                    <a:pt x="2239784" y="33820"/>
                  </a:lnTo>
                  <a:lnTo>
                    <a:pt x="2175408" y="44983"/>
                  </a:lnTo>
                  <a:lnTo>
                    <a:pt x="2111298" y="57734"/>
                  </a:lnTo>
                  <a:lnTo>
                    <a:pt x="2047544" y="72059"/>
                  </a:lnTo>
                  <a:lnTo>
                    <a:pt x="1984133" y="87934"/>
                  </a:lnTo>
                  <a:lnTo>
                    <a:pt x="1921154" y="105371"/>
                  </a:lnTo>
                  <a:lnTo>
                    <a:pt x="1858619" y="124345"/>
                  </a:lnTo>
                  <a:lnTo>
                    <a:pt x="1796567" y="144843"/>
                  </a:lnTo>
                  <a:lnTo>
                    <a:pt x="1735023" y="166852"/>
                  </a:lnTo>
                  <a:lnTo>
                    <a:pt x="1674063" y="190373"/>
                  </a:lnTo>
                  <a:lnTo>
                    <a:pt x="1613674" y="215392"/>
                  </a:lnTo>
                  <a:lnTo>
                    <a:pt x="1553933" y="241871"/>
                  </a:lnTo>
                  <a:lnTo>
                    <a:pt x="1494853" y="269811"/>
                  </a:lnTo>
                  <a:lnTo>
                    <a:pt x="1436471" y="299199"/>
                  </a:lnTo>
                  <a:lnTo>
                    <a:pt x="1378839" y="330009"/>
                  </a:lnTo>
                  <a:lnTo>
                    <a:pt x="1321981" y="362216"/>
                  </a:lnTo>
                  <a:lnTo>
                    <a:pt x="1265923" y="395820"/>
                  </a:lnTo>
                  <a:lnTo>
                    <a:pt x="1210703" y="430771"/>
                  </a:lnTo>
                  <a:lnTo>
                    <a:pt x="1156360" y="467093"/>
                  </a:lnTo>
                  <a:lnTo>
                    <a:pt x="1102931" y="504710"/>
                  </a:lnTo>
                  <a:lnTo>
                    <a:pt x="1050442" y="543648"/>
                  </a:lnTo>
                  <a:lnTo>
                    <a:pt x="998918" y="583857"/>
                  </a:lnTo>
                  <a:lnTo>
                    <a:pt x="948397" y="625322"/>
                  </a:lnTo>
                  <a:lnTo>
                    <a:pt x="898918" y="667994"/>
                  </a:lnTo>
                  <a:lnTo>
                    <a:pt x="850493" y="711898"/>
                  </a:lnTo>
                  <a:lnTo>
                    <a:pt x="803160" y="756958"/>
                  </a:lnTo>
                  <a:lnTo>
                    <a:pt x="756945" y="803173"/>
                  </a:lnTo>
                  <a:lnTo>
                    <a:pt x="711885" y="850493"/>
                  </a:lnTo>
                  <a:lnTo>
                    <a:pt x="667994" y="898918"/>
                  </a:lnTo>
                  <a:lnTo>
                    <a:pt x="625309" y="948410"/>
                  </a:lnTo>
                  <a:lnTo>
                    <a:pt x="583844" y="998931"/>
                  </a:lnTo>
                  <a:lnTo>
                    <a:pt x="543648" y="1050442"/>
                  </a:lnTo>
                  <a:lnTo>
                    <a:pt x="504710" y="1102944"/>
                  </a:lnTo>
                  <a:lnTo>
                    <a:pt x="467080" y="1156373"/>
                  </a:lnTo>
                  <a:lnTo>
                    <a:pt x="430771" y="1210716"/>
                  </a:lnTo>
                  <a:lnTo>
                    <a:pt x="395808" y="1265923"/>
                  </a:lnTo>
                  <a:lnTo>
                    <a:pt x="362204" y="1321981"/>
                  </a:lnTo>
                  <a:lnTo>
                    <a:pt x="329996" y="1378839"/>
                  </a:lnTo>
                  <a:lnTo>
                    <a:pt x="299186" y="1436484"/>
                  </a:lnTo>
                  <a:lnTo>
                    <a:pt x="269811" y="1494853"/>
                  </a:lnTo>
                  <a:lnTo>
                    <a:pt x="241858" y="1553933"/>
                  </a:lnTo>
                  <a:lnTo>
                    <a:pt x="215379" y="1613674"/>
                  </a:lnTo>
                  <a:lnTo>
                    <a:pt x="190373" y="1674063"/>
                  </a:lnTo>
                  <a:lnTo>
                    <a:pt x="166852" y="1735035"/>
                  </a:lnTo>
                  <a:lnTo>
                    <a:pt x="144830" y="1796567"/>
                  </a:lnTo>
                  <a:lnTo>
                    <a:pt x="124333" y="1858619"/>
                  </a:lnTo>
                  <a:lnTo>
                    <a:pt x="105359" y="1921167"/>
                  </a:lnTo>
                  <a:lnTo>
                    <a:pt x="87934" y="1984146"/>
                  </a:lnTo>
                  <a:lnTo>
                    <a:pt x="72047" y="2047544"/>
                  </a:lnTo>
                  <a:lnTo>
                    <a:pt x="57734" y="2111298"/>
                  </a:lnTo>
                  <a:lnTo>
                    <a:pt x="44983" y="2175408"/>
                  </a:lnTo>
                  <a:lnTo>
                    <a:pt x="33807" y="2239797"/>
                  </a:lnTo>
                  <a:lnTo>
                    <a:pt x="24218" y="2304440"/>
                  </a:lnTo>
                  <a:lnTo>
                    <a:pt x="16217" y="2369299"/>
                  </a:lnTo>
                  <a:lnTo>
                    <a:pt x="9817" y="2434348"/>
                  </a:lnTo>
                  <a:lnTo>
                    <a:pt x="5003" y="2499512"/>
                  </a:lnTo>
                  <a:lnTo>
                    <a:pt x="1803" y="2564790"/>
                  </a:lnTo>
                  <a:lnTo>
                    <a:pt x="203" y="2630119"/>
                  </a:lnTo>
                  <a:lnTo>
                    <a:pt x="0" y="2662809"/>
                  </a:lnTo>
                  <a:lnTo>
                    <a:pt x="203" y="2695486"/>
                  </a:lnTo>
                  <a:lnTo>
                    <a:pt x="1803" y="2760815"/>
                  </a:lnTo>
                  <a:lnTo>
                    <a:pt x="5003" y="2826093"/>
                  </a:lnTo>
                  <a:lnTo>
                    <a:pt x="9817" y="2891256"/>
                  </a:lnTo>
                  <a:lnTo>
                    <a:pt x="16217" y="2956306"/>
                  </a:lnTo>
                  <a:lnTo>
                    <a:pt x="24218" y="3021165"/>
                  </a:lnTo>
                  <a:lnTo>
                    <a:pt x="33807" y="3085808"/>
                  </a:lnTo>
                  <a:lnTo>
                    <a:pt x="44983" y="3150197"/>
                  </a:lnTo>
                  <a:lnTo>
                    <a:pt x="57734" y="3214306"/>
                  </a:lnTo>
                  <a:lnTo>
                    <a:pt x="72047" y="3278060"/>
                  </a:lnTo>
                  <a:lnTo>
                    <a:pt x="87934" y="3341459"/>
                  </a:lnTo>
                  <a:lnTo>
                    <a:pt x="105359" y="3404438"/>
                  </a:lnTo>
                  <a:lnTo>
                    <a:pt x="124333" y="3466985"/>
                  </a:lnTo>
                  <a:lnTo>
                    <a:pt x="144830" y="3529038"/>
                  </a:lnTo>
                  <a:lnTo>
                    <a:pt x="166852" y="3590569"/>
                  </a:lnTo>
                  <a:lnTo>
                    <a:pt x="190373" y="3651542"/>
                  </a:lnTo>
                  <a:lnTo>
                    <a:pt x="215379" y="3711930"/>
                  </a:lnTo>
                  <a:lnTo>
                    <a:pt x="241858" y="3771671"/>
                  </a:lnTo>
                  <a:lnTo>
                    <a:pt x="269811" y="3830751"/>
                  </a:lnTo>
                  <a:lnTo>
                    <a:pt x="299186" y="3889121"/>
                  </a:lnTo>
                  <a:lnTo>
                    <a:pt x="329996" y="3946766"/>
                  </a:lnTo>
                  <a:lnTo>
                    <a:pt x="362204" y="4003624"/>
                  </a:lnTo>
                  <a:lnTo>
                    <a:pt x="395808" y="4059682"/>
                  </a:lnTo>
                  <a:lnTo>
                    <a:pt x="430771" y="4114889"/>
                  </a:lnTo>
                  <a:lnTo>
                    <a:pt x="467080" y="4169232"/>
                  </a:lnTo>
                  <a:lnTo>
                    <a:pt x="504710" y="4222661"/>
                  </a:lnTo>
                  <a:lnTo>
                    <a:pt x="543648" y="4275163"/>
                  </a:lnTo>
                  <a:lnTo>
                    <a:pt x="583844" y="4326674"/>
                  </a:lnTo>
                  <a:lnTo>
                    <a:pt x="625309" y="4377194"/>
                  </a:lnTo>
                  <a:lnTo>
                    <a:pt x="667994" y="4426686"/>
                  </a:lnTo>
                  <a:lnTo>
                    <a:pt x="711885" y="4475111"/>
                  </a:lnTo>
                  <a:lnTo>
                    <a:pt x="756945" y="4522444"/>
                  </a:lnTo>
                  <a:lnTo>
                    <a:pt x="803160" y="4568660"/>
                  </a:lnTo>
                  <a:lnTo>
                    <a:pt x="850493" y="4613719"/>
                  </a:lnTo>
                  <a:lnTo>
                    <a:pt x="898918" y="4657610"/>
                  </a:lnTo>
                  <a:lnTo>
                    <a:pt x="948397" y="4700295"/>
                  </a:lnTo>
                  <a:lnTo>
                    <a:pt x="998918" y="4741748"/>
                  </a:lnTo>
                  <a:lnTo>
                    <a:pt x="1050442" y="4781956"/>
                  </a:lnTo>
                  <a:lnTo>
                    <a:pt x="1102931" y="4820894"/>
                  </a:lnTo>
                  <a:lnTo>
                    <a:pt x="1156360" y="4858524"/>
                  </a:lnTo>
                  <a:lnTo>
                    <a:pt x="1210703" y="4894834"/>
                  </a:lnTo>
                  <a:lnTo>
                    <a:pt x="1265923" y="4929797"/>
                  </a:lnTo>
                  <a:lnTo>
                    <a:pt x="1321981" y="4963388"/>
                  </a:lnTo>
                  <a:lnTo>
                    <a:pt x="1378839" y="4995608"/>
                  </a:lnTo>
                  <a:lnTo>
                    <a:pt x="1436471" y="5026406"/>
                  </a:lnTo>
                  <a:lnTo>
                    <a:pt x="1494853" y="5055794"/>
                  </a:lnTo>
                  <a:lnTo>
                    <a:pt x="1553933" y="5083734"/>
                  </a:lnTo>
                  <a:lnTo>
                    <a:pt x="1613674" y="5110213"/>
                  </a:lnTo>
                  <a:lnTo>
                    <a:pt x="1674063" y="5135232"/>
                  </a:lnTo>
                  <a:lnTo>
                    <a:pt x="1735023" y="5158752"/>
                  </a:lnTo>
                  <a:lnTo>
                    <a:pt x="1796567" y="5180762"/>
                  </a:lnTo>
                  <a:lnTo>
                    <a:pt x="1858619" y="5201272"/>
                  </a:lnTo>
                  <a:lnTo>
                    <a:pt x="1921154" y="5220233"/>
                  </a:lnTo>
                  <a:lnTo>
                    <a:pt x="1984133" y="5237670"/>
                  </a:lnTo>
                  <a:lnTo>
                    <a:pt x="2047544" y="5253545"/>
                  </a:lnTo>
                  <a:lnTo>
                    <a:pt x="2111298" y="5267871"/>
                  </a:lnTo>
                  <a:lnTo>
                    <a:pt x="2175408" y="5280622"/>
                  </a:lnTo>
                  <a:lnTo>
                    <a:pt x="2239784" y="5291785"/>
                  </a:lnTo>
                  <a:lnTo>
                    <a:pt x="2304440" y="5301386"/>
                  </a:lnTo>
                  <a:lnTo>
                    <a:pt x="2369299" y="5309374"/>
                  </a:lnTo>
                  <a:lnTo>
                    <a:pt x="2434336" y="5315788"/>
                  </a:lnTo>
                  <a:lnTo>
                    <a:pt x="2499512" y="5320589"/>
                  </a:lnTo>
                  <a:lnTo>
                    <a:pt x="2564790" y="5323802"/>
                  </a:lnTo>
                  <a:lnTo>
                    <a:pt x="2630119" y="5325402"/>
                  </a:lnTo>
                  <a:lnTo>
                    <a:pt x="2662796" y="5325605"/>
                  </a:lnTo>
                  <a:lnTo>
                    <a:pt x="2695473" y="5325402"/>
                  </a:lnTo>
                  <a:lnTo>
                    <a:pt x="2760802" y="5323802"/>
                  </a:lnTo>
                  <a:lnTo>
                    <a:pt x="2826080" y="5320589"/>
                  </a:lnTo>
                  <a:lnTo>
                    <a:pt x="2891256" y="5315788"/>
                  </a:lnTo>
                  <a:lnTo>
                    <a:pt x="2956306" y="5309374"/>
                  </a:lnTo>
                  <a:lnTo>
                    <a:pt x="3021152" y="5301386"/>
                  </a:lnTo>
                  <a:lnTo>
                    <a:pt x="3085808" y="5291785"/>
                  </a:lnTo>
                  <a:lnTo>
                    <a:pt x="3150197" y="5280622"/>
                  </a:lnTo>
                  <a:lnTo>
                    <a:pt x="3214293" y="5267871"/>
                  </a:lnTo>
                  <a:lnTo>
                    <a:pt x="3278060" y="5253545"/>
                  </a:lnTo>
                  <a:lnTo>
                    <a:pt x="3341459" y="5237670"/>
                  </a:lnTo>
                  <a:lnTo>
                    <a:pt x="3404438" y="5220233"/>
                  </a:lnTo>
                  <a:lnTo>
                    <a:pt x="3466985" y="5201272"/>
                  </a:lnTo>
                  <a:lnTo>
                    <a:pt x="3529038" y="5180762"/>
                  </a:lnTo>
                  <a:lnTo>
                    <a:pt x="3590569" y="5158752"/>
                  </a:lnTo>
                  <a:lnTo>
                    <a:pt x="3651542" y="5135232"/>
                  </a:lnTo>
                  <a:lnTo>
                    <a:pt x="3711918" y="5110213"/>
                  </a:lnTo>
                  <a:lnTo>
                    <a:pt x="3771671" y="5083734"/>
                  </a:lnTo>
                  <a:lnTo>
                    <a:pt x="3830751" y="5055794"/>
                  </a:lnTo>
                  <a:lnTo>
                    <a:pt x="3889121" y="5026406"/>
                  </a:lnTo>
                  <a:lnTo>
                    <a:pt x="3946766" y="4995608"/>
                  </a:lnTo>
                  <a:lnTo>
                    <a:pt x="4003624" y="4963388"/>
                  </a:lnTo>
                  <a:lnTo>
                    <a:pt x="4059682" y="4929797"/>
                  </a:lnTo>
                  <a:lnTo>
                    <a:pt x="4114889" y="4894834"/>
                  </a:lnTo>
                  <a:lnTo>
                    <a:pt x="4169232" y="4858524"/>
                  </a:lnTo>
                  <a:lnTo>
                    <a:pt x="4222661" y="4820894"/>
                  </a:lnTo>
                  <a:lnTo>
                    <a:pt x="4275150" y="4781956"/>
                  </a:lnTo>
                  <a:lnTo>
                    <a:pt x="4326674" y="4741748"/>
                  </a:lnTo>
                  <a:lnTo>
                    <a:pt x="4377194" y="4700295"/>
                  </a:lnTo>
                  <a:lnTo>
                    <a:pt x="4426674" y="4657610"/>
                  </a:lnTo>
                  <a:lnTo>
                    <a:pt x="4475111" y="4613719"/>
                  </a:lnTo>
                  <a:lnTo>
                    <a:pt x="4522432" y="4568660"/>
                  </a:lnTo>
                  <a:lnTo>
                    <a:pt x="4568647" y="4522444"/>
                  </a:lnTo>
                  <a:lnTo>
                    <a:pt x="4613707" y="4475111"/>
                  </a:lnTo>
                  <a:lnTo>
                    <a:pt x="4657598" y="4426686"/>
                  </a:lnTo>
                  <a:lnTo>
                    <a:pt x="4700282" y="4377194"/>
                  </a:lnTo>
                  <a:lnTo>
                    <a:pt x="4741748" y="4326674"/>
                  </a:lnTo>
                  <a:lnTo>
                    <a:pt x="4781956" y="4275163"/>
                  </a:lnTo>
                  <a:lnTo>
                    <a:pt x="4820882" y="4222661"/>
                  </a:lnTo>
                  <a:lnTo>
                    <a:pt x="4858512" y="4169232"/>
                  </a:lnTo>
                  <a:lnTo>
                    <a:pt x="4894821" y="4114889"/>
                  </a:lnTo>
                  <a:lnTo>
                    <a:pt x="4929784" y="4059682"/>
                  </a:lnTo>
                  <a:lnTo>
                    <a:pt x="4963388" y="4003624"/>
                  </a:lnTo>
                  <a:lnTo>
                    <a:pt x="4995596" y="3946766"/>
                  </a:lnTo>
                  <a:lnTo>
                    <a:pt x="5026406" y="3889121"/>
                  </a:lnTo>
                  <a:lnTo>
                    <a:pt x="5055794" y="3830751"/>
                  </a:lnTo>
                  <a:lnTo>
                    <a:pt x="5083734" y="3771671"/>
                  </a:lnTo>
                  <a:lnTo>
                    <a:pt x="5110213" y="3711930"/>
                  </a:lnTo>
                  <a:lnTo>
                    <a:pt x="5135232" y="3651542"/>
                  </a:lnTo>
                  <a:lnTo>
                    <a:pt x="5158740" y="3590569"/>
                  </a:lnTo>
                  <a:lnTo>
                    <a:pt x="5180762" y="3529038"/>
                  </a:lnTo>
                  <a:lnTo>
                    <a:pt x="5201259" y="3466985"/>
                  </a:lnTo>
                  <a:lnTo>
                    <a:pt x="5220233" y="3404438"/>
                  </a:lnTo>
                  <a:lnTo>
                    <a:pt x="5237670" y="3341459"/>
                  </a:lnTo>
                  <a:lnTo>
                    <a:pt x="5253545" y="3278060"/>
                  </a:lnTo>
                  <a:lnTo>
                    <a:pt x="5267858" y="3214306"/>
                  </a:lnTo>
                  <a:lnTo>
                    <a:pt x="5280609" y="3150197"/>
                  </a:lnTo>
                  <a:lnTo>
                    <a:pt x="5291785" y="3085808"/>
                  </a:lnTo>
                  <a:lnTo>
                    <a:pt x="5301373" y="3021165"/>
                  </a:lnTo>
                  <a:lnTo>
                    <a:pt x="5309374" y="2956306"/>
                  </a:lnTo>
                  <a:lnTo>
                    <a:pt x="5315775" y="2891256"/>
                  </a:lnTo>
                  <a:lnTo>
                    <a:pt x="5320589" y="2826093"/>
                  </a:lnTo>
                  <a:lnTo>
                    <a:pt x="5323802" y="2760815"/>
                  </a:lnTo>
                  <a:lnTo>
                    <a:pt x="5325402" y="2695486"/>
                  </a:lnTo>
                  <a:lnTo>
                    <a:pt x="5325605" y="2662809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DDADC5A7-5EDE-4A25-8E58-171AA820ADEA}"/>
              </a:ext>
            </a:extLst>
          </p:cNvPr>
          <p:cNvSpPr/>
          <p:nvPr/>
        </p:nvSpPr>
        <p:spPr>
          <a:xfrm flipH="1">
            <a:off x="1387604" y="3119288"/>
            <a:ext cx="45719" cy="5029200"/>
          </a:xfrm>
          <a:prstGeom prst="rect">
            <a:avLst/>
          </a:prstGeom>
          <a:solidFill>
            <a:srgbClr val="005D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57" name="object 12">
            <a:extLst>
              <a:ext uri="{FF2B5EF4-FFF2-40B4-BE49-F238E27FC236}">
                <a16:creationId xmlns:a16="http://schemas.microsoft.com/office/drawing/2014/main" id="{14A67F51-9885-42BD-A14B-1C24C8D0501B}"/>
              </a:ext>
            </a:extLst>
          </p:cNvPr>
          <p:cNvSpPr txBox="1"/>
          <p:nvPr/>
        </p:nvSpPr>
        <p:spPr>
          <a:xfrm>
            <a:off x="1539300" y="3667665"/>
            <a:ext cx="6948094" cy="1745671"/>
          </a:xfrm>
          <a:prstGeom prst="rect">
            <a:avLst/>
          </a:prstGeom>
        </p:spPr>
        <p:txBody>
          <a:bodyPr vert="horz" wrap="square" lIns="0" tIns="395605" rIns="0" bIns="0" rtlCol="0">
            <a:spAutoFit/>
          </a:bodyPr>
          <a:lstStyle/>
          <a:p>
            <a:pPr marL="12700" marR="5080">
              <a:lnSpc>
                <a:spcPct val="79600"/>
              </a:lnSpc>
              <a:spcBef>
                <a:spcPts val="3115"/>
              </a:spcBef>
            </a:pPr>
            <a:r>
              <a:rPr lang="en-ZW" sz="5400" b="1" spc="-565">
                <a:solidFill>
                  <a:srgbClr val="005DA2"/>
                </a:solidFill>
                <a:latin typeface="Sinkin sans"/>
                <a:cs typeface="Arial"/>
              </a:rPr>
              <a:t>Weekly Operations Review Meeting </a:t>
            </a:r>
          </a:p>
        </p:txBody>
      </p:sp>
      <p:sp>
        <p:nvSpPr>
          <p:cNvPr id="58" name="object 10">
            <a:extLst>
              <a:ext uri="{FF2B5EF4-FFF2-40B4-BE49-F238E27FC236}">
                <a16:creationId xmlns:a16="http://schemas.microsoft.com/office/drawing/2014/main" id="{4061C265-4E24-4AE5-B266-A3C70426C7B4}"/>
              </a:ext>
            </a:extLst>
          </p:cNvPr>
          <p:cNvSpPr/>
          <p:nvPr/>
        </p:nvSpPr>
        <p:spPr>
          <a:xfrm>
            <a:off x="1785327" y="3238500"/>
            <a:ext cx="4590723" cy="565192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solidFill>
            <a:srgbClr val="00A249"/>
          </a:solidFill>
        </p:spPr>
        <p:txBody>
          <a:bodyPr wrap="square" lIns="0" tIns="0" rIns="0" bIns="0" rtlCol="0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600">
                <a:solidFill>
                  <a:schemeClr val="bg1">
                    <a:lumMod val="95000"/>
                  </a:schemeClr>
                </a:solidFill>
                <a:latin typeface="Sinkin sans"/>
                <a:cs typeface="Tahoma"/>
              </a:rPr>
              <a:t>  1 September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6892DB-6850-4FBE-B078-83B712E44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381" y="3238500"/>
            <a:ext cx="3477768" cy="30998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7005300" y="438086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9482835B-C323-4297-B0F5-872144E58627}"/>
              </a:ext>
            </a:extLst>
          </p:cNvPr>
          <p:cNvSpPr/>
          <p:nvPr/>
        </p:nvSpPr>
        <p:spPr>
          <a:xfrm>
            <a:off x="876300" y="419101"/>
            <a:ext cx="5695950" cy="6096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Survey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19" name="Picture 18" descr="chart_survey_week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" y="1486213"/>
            <a:ext cx="17367856" cy="55432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FD2BBC-4A10-4A21-8538-7F93E61A4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129" y="7900988"/>
            <a:ext cx="16824921" cy="124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68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6590644" y="901001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DCFF34B-E32C-4786-BF57-93FD668698B1}"/>
              </a:ext>
            </a:extLst>
          </p:cNvPr>
          <p:cNvSpPr/>
          <p:nvPr/>
        </p:nvSpPr>
        <p:spPr>
          <a:xfrm>
            <a:off x="277496" y="209550"/>
            <a:ext cx="5695950" cy="6096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RFQ Review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4099" name="Picture 4098" descr="chart_rfq_weekly_volum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213" y="2043113"/>
            <a:ext cx="15619654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36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7247869" y="4509452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DCFF34B-E32C-4786-BF57-93FD668698B1}"/>
              </a:ext>
            </a:extLst>
          </p:cNvPr>
          <p:cNvSpPr/>
          <p:nvPr/>
        </p:nvSpPr>
        <p:spPr>
          <a:xfrm>
            <a:off x="277496" y="209550"/>
            <a:ext cx="5695950" cy="6096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Sales Review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9221" name="Picture 9220" descr="chart_ytd_rfq_l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139" y="5073597"/>
            <a:ext cx="15212536" cy="5003853"/>
          </a:xfrm>
          <a:prstGeom prst="rect">
            <a:avLst/>
          </a:prstGeom>
        </p:spPr>
      </p:pic>
      <p:pic>
        <p:nvPicPr>
          <p:cNvPr id="9222" name="Picture 9221" descr="chart_rfq_by_quarter_multiyea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139" y="1049089"/>
            <a:ext cx="15212536" cy="398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77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6981168" y="1728788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EDCFF34B-E32C-4786-BF57-93FD668698B1}"/>
              </a:ext>
            </a:extLst>
          </p:cNvPr>
          <p:cNvSpPr/>
          <p:nvPr/>
        </p:nvSpPr>
        <p:spPr>
          <a:xfrm>
            <a:off x="185738" y="209550"/>
            <a:ext cx="5695950" cy="6096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 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Product Sales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8197" name="Picture 8196" descr="chart_units_sold_by_quar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97" y="1143001"/>
            <a:ext cx="11567837" cy="6643687"/>
          </a:xfrm>
          <a:prstGeom prst="rect">
            <a:avLst/>
          </a:prstGeom>
        </p:spPr>
      </p:pic>
      <p:pic>
        <p:nvPicPr>
          <p:cNvPr id="8198" name="Picture 8197" descr="chart_sales_conversion_p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6603" y="4100513"/>
            <a:ext cx="5637238" cy="532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94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6866552" y="438086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904B3107-0AA3-498F-BA54-4EA0375E5341}"/>
              </a:ext>
            </a:extLst>
          </p:cNvPr>
          <p:cNvSpPr/>
          <p:nvPr/>
        </p:nvSpPr>
        <p:spPr>
          <a:xfrm>
            <a:off x="562927" y="514350"/>
            <a:ext cx="5695950" cy="6096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bg1">
                    <a:lumMod val="95000"/>
                  </a:schemeClr>
                </a:solidFill>
                <a:latin typeface="Sinkin sans"/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Any Other Business/TFTT Topic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</p:spTree>
    <p:extLst>
      <p:ext uri="{BB962C8B-B14F-4D97-AF65-F5344CB8AC3E}">
        <p14:creationId xmlns:p14="http://schemas.microsoft.com/office/powerpoint/2010/main" val="4086601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45362" y="2847301"/>
            <a:ext cx="8886825" cy="4924425"/>
          </a:xfrm>
          <a:custGeom>
            <a:avLst/>
            <a:gdLst/>
            <a:ahLst/>
            <a:cxnLst/>
            <a:rect l="l" t="t" r="r" b="b"/>
            <a:pathLst>
              <a:path w="8886825" h="4924425">
                <a:moveTo>
                  <a:pt x="8464035" y="4924127"/>
                </a:moveTo>
                <a:lnTo>
                  <a:pt x="428622" y="4924127"/>
                </a:lnTo>
                <a:lnTo>
                  <a:pt x="381921" y="4921612"/>
                </a:lnTo>
                <a:lnTo>
                  <a:pt x="336674" y="4914241"/>
                </a:lnTo>
                <a:lnTo>
                  <a:pt x="293146" y="4902276"/>
                </a:lnTo>
                <a:lnTo>
                  <a:pt x="251597" y="4885978"/>
                </a:lnTo>
                <a:lnTo>
                  <a:pt x="212289" y="4865608"/>
                </a:lnTo>
                <a:lnTo>
                  <a:pt x="175484" y="4841428"/>
                </a:lnTo>
                <a:lnTo>
                  <a:pt x="141443" y="4813699"/>
                </a:lnTo>
                <a:lnTo>
                  <a:pt x="110428" y="4782684"/>
                </a:lnTo>
                <a:lnTo>
                  <a:pt x="82699" y="4748643"/>
                </a:lnTo>
                <a:lnTo>
                  <a:pt x="58519" y="4711838"/>
                </a:lnTo>
                <a:lnTo>
                  <a:pt x="38149" y="4672530"/>
                </a:lnTo>
                <a:lnTo>
                  <a:pt x="21851" y="4630981"/>
                </a:lnTo>
                <a:lnTo>
                  <a:pt x="9886" y="4587453"/>
                </a:lnTo>
                <a:lnTo>
                  <a:pt x="2515" y="4542206"/>
                </a:lnTo>
                <a:lnTo>
                  <a:pt x="0" y="4495503"/>
                </a:lnTo>
                <a:lnTo>
                  <a:pt x="0" y="428624"/>
                </a:lnTo>
                <a:lnTo>
                  <a:pt x="2515" y="381921"/>
                </a:lnTo>
                <a:lnTo>
                  <a:pt x="9886" y="336674"/>
                </a:lnTo>
                <a:lnTo>
                  <a:pt x="21851" y="293146"/>
                </a:lnTo>
                <a:lnTo>
                  <a:pt x="38149" y="251597"/>
                </a:lnTo>
                <a:lnTo>
                  <a:pt x="58519" y="212289"/>
                </a:lnTo>
                <a:lnTo>
                  <a:pt x="82699" y="175484"/>
                </a:lnTo>
                <a:lnTo>
                  <a:pt x="110428" y="141443"/>
                </a:lnTo>
                <a:lnTo>
                  <a:pt x="141443" y="110428"/>
                </a:lnTo>
                <a:lnTo>
                  <a:pt x="175484" y="82699"/>
                </a:lnTo>
                <a:lnTo>
                  <a:pt x="212289" y="58519"/>
                </a:lnTo>
                <a:lnTo>
                  <a:pt x="251597" y="38149"/>
                </a:lnTo>
                <a:lnTo>
                  <a:pt x="293146" y="21851"/>
                </a:lnTo>
                <a:lnTo>
                  <a:pt x="336674" y="9886"/>
                </a:lnTo>
                <a:lnTo>
                  <a:pt x="381921" y="2515"/>
                </a:lnTo>
                <a:lnTo>
                  <a:pt x="428624" y="0"/>
                </a:lnTo>
                <a:lnTo>
                  <a:pt x="8464033" y="0"/>
                </a:lnTo>
                <a:lnTo>
                  <a:pt x="8510736" y="2515"/>
                </a:lnTo>
                <a:lnTo>
                  <a:pt x="8555983" y="9886"/>
                </a:lnTo>
                <a:lnTo>
                  <a:pt x="8599512" y="21851"/>
                </a:lnTo>
                <a:lnTo>
                  <a:pt x="8641061" y="38149"/>
                </a:lnTo>
                <a:lnTo>
                  <a:pt x="8680369" y="58519"/>
                </a:lnTo>
                <a:lnTo>
                  <a:pt x="8717174" y="82699"/>
                </a:lnTo>
                <a:lnTo>
                  <a:pt x="8751215" y="110428"/>
                </a:lnTo>
                <a:lnTo>
                  <a:pt x="8782231" y="141443"/>
                </a:lnTo>
                <a:lnTo>
                  <a:pt x="8809959" y="175484"/>
                </a:lnTo>
                <a:lnTo>
                  <a:pt x="8834139" y="212289"/>
                </a:lnTo>
                <a:lnTo>
                  <a:pt x="8854509" y="251597"/>
                </a:lnTo>
                <a:lnTo>
                  <a:pt x="8870808" y="293146"/>
                </a:lnTo>
                <a:lnTo>
                  <a:pt x="8882773" y="336674"/>
                </a:lnTo>
                <a:lnTo>
                  <a:pt x="8886512" y="359624"/>
                </a:lnTo>
                <a:lnTo>
                  <a:pt x="8886512" y="4564503"/>
                </a:lnTo>
                <a:lnTo>
                  <a:pt x="8870808" y="4630981"/>
                </a:lnTo>
                <a:lnTo>
                  <a:pt x="8854509" y="4672530"/>
                </a:lnTo>
                <a:lnTo>
                  <a:pt x="8834139" y="4711838"/>
                </a:lnTo>
                <a:lnTo>
                  <a:pt x="8809959" y="4748643"/>
                </a:lnTo>
                <a:lnTo>
                  <a:pt x="8782231" y="4782684"/>
                </a:lnTo>
                <a:lnTo>
                  <a:pt x="8751215" y="4813699"/>
                </a:lnTo>
                <a:lnTo>
                  <a:pt x="8717174" y="4841428"/>
                </a:lnTo>
                <a:lnTo>
                  <a:pt x="8680369" y="4865608"/>
                </a:lnTo>
                <a:lnTo>
                  <a:pt x="8641061" y="4885978"/>
                </a:lnTo>
                <a:lnTo>
                  <a:pt x="8599512" y="4902276"/>
                </a:lnTo>
                <a:lnTo>
                  <a:pt x="8555983" y="4914241"/>
                </a:lnTo>
                <a:lnTo>
                  <a:pt x="8510736" y="4921612"/>
                </a:lnTo>
                <a:lnTo>
                  <a:pt x="8464035" y="4924127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868393" y="2101726"/>
            <a:ext cx="6083220" cy="6081192"/>
            <a:chOff x="868393" y="2101726"/>
            <a:chExt cx="6083220" cy="6081192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393" y="2101726"/>
              <a:ext cx="6083220" cy="608119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57833" y="2494380"/>
              <a:ext cx="5325745" cy="5325745"/>
            </a:xfrm>
            <a:custGeom>
              <a:avLst/>
              <a:gdLst/>
              <a:ahLst/>
              <a:cxnLst/>
              <a:rect l="l" t="t" r="r" b="b"/>
              <a:pathLst>
                <a:path w="5325745" h="5325745">
                  <a:moveTo>
                    <a:pt x="5325605" y="2662809"/>
                  </a:moveTo>
                  <a:lnTo>
                    <a:pt x="5324792" y="2597454"/>
                  </a:lnTo>
                  <a:lnTo>
                    <a:pt x="5322392" y="2532151"/>
                  </a:lnTo>
                  <a:lnTo>
                    <a:pt x="5318379" y="2466911"/>
                  </a:lnTo>
                  <a:lnTo>
                    <a:pt x="5312778" y="2401798"/>
                  </a:lnTo>
                  <a:lnTo>
                    <a:pt x="5305577" y="2336850"/>
                  </a:lnTo>
                  <a:lnTo>
                    <a:pt x="5296776" y="2272093"/>
                  </a:lnTo>
                  <a:lnTo>
                    <a:pt x="5286400" y="2207564"/>
                  </a:lnTo>
                  <a:lnTo>
                    <a:pt x="5274437" y="2143315"/>
                  </a:lnTo>
                  <a:lnTo>
                    <a:pt x="5260899" y="2079383"/>
                  </a:lnTo>
                  <a:lnTo>
                    <a:pt x="5245798" y="2015794"/>
                  </a:lnTo>
                  <a:lnTo>
                    <a:pt x="5229149" y="1952599"/>
                  </a:lnTo>
                  <a:lnTo>
                    <a:pt x="5210937" y="1889836"/>
                  </a:lnTo>
                  <a:lnTo>
                    <a:pt x="5191201" y="1827530"/>
                  </a:lnTo>
                  <a:lnTo>
                    <a:pt x="5169941" y="1765731"/>
                  </a:lnTo>
                  <a:lnTo>
                    <a:pt x="5147170" y="1704479"/>
                  </a:lnTo>
                  <a:lnTo>
                    <a:pt x="5122900" y="1643799"/>
                  </a:lnTo>
                  <a:lnTo>
                    <a:pt x="5097157" y="1583728"/>
                  </a:lnTo>
                  <a:lnTo>
                    <a:pt x="5069941" y="1524304"/>
                  </a:lnTo>
                  <a:lnTo>
                    <a:pt x="5041277" y="1465580"/>
                  </a:lnTo>
                  <a:lnTo>
                    <a:pt x="5011178" y="1407566"/>
                  </a:lnTo>
                  <a:lnTo>
                    <a:pt x="4979670" y="1350314"/>
                  </a:lnTo>
                  <a:lnTo>
                    <a:pt x="4946764" y="1293850"/>
                  </a:lnTo>
                  <a:lnTo>
                    <a:pt x="4912474" y="1238211"/>
                  </a:lnTo>
                  <a:lnTo>
                    <a:pt x="4876838" y="1183424"/>
                  </a:lnTo>
                  <a:lnTo>
                    <a:pt x="4839868" y="1129538"/>
                  </a:lnTo>
                  <a:lnTo>
                    <a:pt x="4801578" y="1076579"/>
                  </a:lnTo>
                  <a:lnTo>
                    <a:pt x="4762004" y="1024559"/>
                  </a:lnTo>
                  <a:lnTo>
                    <a:pt x="4721174" y="973543"/>
                  </a:lnTo>
                  <a:lnTo>
                    <a:pt x="4679099" y="923531"/>
                  </a:lnTo>
                  <a:lnTo>
                    <a:pt x="4635805" y="874572"/>
                  </a:lnTo>
                  <a:lnTo>
                    <a:pt x="4591329" y="826693"/>
                  </a:lnTo>
                  <a:lnTo>
                    <a:pt x="4545685" y="779919"/>
                  </a:lnTo>
                  <a:lnTo>
                    <a:pt x="4498911" y="734275"/>
                  </a:lnTo>
                  <a:lnTo>
                    <a:pt x="4451032" y="689800"/>
                  </a:lnTo>
                  <a:lnTo>
                    <a:pt x="4402074" y="646506"/>
                  </a:lnTo>
                  <a:lnTo>
                    <a:pt x="4352061" y="604431"/>
                  </a:lnTo>
                  <a:lnTo>
                    <a:pt x="4301033" y="563587"/>
                  </a:lnTo>
                  <a:lnTo>
                    <a:pt x="4249026" y="524027"/>
                  </a:lnTo>
                  <a:lnTo>
                    <a:pt x="4196067" y="485736"/>
                  </a:lnTo>
                  <a:lnTo>
                    <a:pt x="4142168" y="448767"/>
                  </a:lnTo>
                  <a:lnTo>
                    <a:pt x="4087393" y="413131"/>
                  </a:lnTo>
                  <a:lnTo>
                    <a:pt x="4031754" y="378841"/>
                  </a:lnTo>
                  <a:lnTo>
                    <a:pt x="3975290" y="345935"/>
                  </a:lnTo>
                  <a:lnTo>
                    <a:pt x="3918039" y="314426"/>
                  </a:lnTo>
                  <a:lnTo>
                    <a:pt x="3860025" y="284327"/>
                  </a:lnTo>
                  <a:lnTo>
                    <a:pt x="3801287" y="255663"/>
                  </a:lnTo>
                  <a:lnTo>
                    <a:pt x="3741877" y="228447"/>
                  </a:lnTo>
                  <a:lnTo>
                    <a:pt x="3681806" y="202692"/>
                  </a:lnTo>
                  <a:lnTo>
                    <a:pt x="3621125" y="178435"/>
                  </a:lnTo>
                  <a:lnTo>
                    <a:pt x="3559873" y="155663"/>
                  </a:lnTo>
                  <a:lnTo>
                    <a:pt x="3498075" y="134404"/>
                  </a:lnTo>
                  <a:lnTo>
                    <a:pt x="3435769" y="114655"/>
                  </a:lnTo>
                  <a:lnTo>
                    <a:pt x="3373005" y="96456"/>
                  </a:lnTo>
                  <a:lnTo>
                    <a:pt x="3309810" y="79806"/>
                  </a:lnTo>
                  <a:lnTo>
                    <a:pt x="3246221" y="64706"/>
                  </a:lnTo>
                  <a:lnTo>
                    <a:pt x="3182289" y="51168"/>
                  </a:lnTo>
                  <a:lnTo>
                    <a:pt x="3118040" y="39204"/>
                  </a:lnTo>
                  <a:lnTo>
                    <a:pt x="3053511" y="28829"/>
                  </a:lnTo>
                  <a:lnTo>
                    <a:pt x="2988754" y="20027"/>
                  </a:lnTo>
                  <a:lnTo>
                    <a:pt x="2923794" y="12827"/>
                  </a:lnTo>
                  <a:lnTo>
                    <a:pt x="2858681" y="7213"/>
                  </a:lnTo>
                  <a:lnTo>
                    <a:pt x="2793454" y="3213"/>
                  </a:lnTo>
                  <a:lnTo>
                    <a:pt x="2728150" y="800"/>
                  </a:lnTo>
                  <a:lnTo>
                    <a:pt x="2662796" y="0"/>
                  </a:lnTo>
                  <a:lnTo>
                    <a:pt x="2630119" y="203"/>
                  </a:lnTo>
                  <a:lnTo>
                    <a:pt x="2564790" y="1803"/>
                  </a:lnTo>
                  <a:lnTo>
                    <a:pt x="2499512" y="5016"/>
                  </a:lnTo>
                  <a:lnTo>
                    <a:pt x="2434336" y="9817"/>
                  </a:lnTo>
                  <a:lnTo>
                    <a:pt x="2369299" y="16230"/>
                  </a:lnTo>
                  <a:lnTo>
                    <a:pt x="2304440" y="24231"/>
                  </a:lnTo>
                  <a:lnTo>
                    <a:pt x="2239784" y="33820"/>
                  </a:lnTo>
                  <a:lnTo>
                    <a:pt x="2175408" y="44983"/>
                  </a:lnTo>
                  <a:lnTo>
                    <a:pt x="2111298" y="57734"/>
                  </a:lnTo>
                  <a:lnTo>
                    <a:pt x="2047544" y="72059"/>
                  </a:lnTo>
                  <a:lnTo>
                    <a:pt x="1984133" y="87934"/>
                  </a:lnTo>
                  <a:lnTo>
                    <a:pt x="1921154" y="105371"/>
                  </a:lnTo>
                  <a:lnTo>
                    <a:pt x="1858619" y="124345"/>
                  </a:lnTo>
                  <a:lnTo>
                    <a:pt x="1796567" y="144843"/>
                  </a:lnTo>
                  <a:lnTo>
                    <a:pt x="1735023" y="166852"/>
                  </a:lnTo>
                  <a:lnTo>
                    <a:pt x="1674063" y="190373"/>
                  </a:lnTo>
                  <a:lnTo>
                    <a:pt x="1613674" y="215392"/>
                  </a:lnTo>
                  <a:lnTo>
                    <a:pt x="1553933" y="241871"/>
                  </a:lnTo>
                  <a:lnTo>
                    <a:pt x="1494853" y="269811"/>
                  </a:lnTo>
                  <a:lnTo>
                    <a:pt x="1436471" y="299199"/>
                  </a:lnTo>
                  <a:lnTo>
                    <a:pt x="1378839" y="330009"/>
                  </a:lnTo>
                  <a:lnTo>
                    <a:pt x="1321981" y="362216"/>
                  </a:lnTo>
                  <a:lnTo>
                    <a:pt x="1265923" y="395820"/>
                  </a:lnTo>
                  <a:lnTo>
                    <a:pt x="1210703" y="430771"/>
                  </a:lnTo>
                  <a:lnTo>
                    <a:pt x="1156360" y="467093"/>
                  </a:lnTo>
                  <a:lnTo>
                    <a:pt x="1102931" y="504710"/>
                  </a:lnTo>
                  <a:lnTo>
                    <a:pt x="1050442" y="543648"/>
                  </a:lnTo>
                  <a:lnTo>
                    <a:pt x="998918" y="583857"/>
                  </a:lnTo>
                  <a:lnTo>
                    <a:pt x="948397" y="625322"/>
                  </a:lnTo>
                  <a:lnTo>
                    <a:pt x="898918" y="667994"/>
                  </a:lnTo>
                  <a:lnTo>
                    <a:pt x="850493" y="711898"/>
                  </a:lnTo>
                  <a:lnTo>
                    <a:pt x="803160" y="756958"/>
                  </a:lnTo>
                  <a:lnTo>
                    <a:pt x="756945" y="803173"/>
                  </a:lnTo>
                  <a:lnTo>
                    <a:pt x="711885" y="850493"/>
                  </a:lnTo>
                  <a:lnTo>
                    <a:pt x="667994" y="898918"/>
                  </a:lnTo>
                  <a:lnTo>
                    <a:pt x="625309" y="948410"/>
                  </a:lnTo>
                  <a:lnTo>
                    <a:pt x="583844" y="998931"/>
                  </a:lnTo>
                  <a:lnTo>
                    <a:pt x="543648" y="1050442"/>
                  </a:lnTo>
                  <a:lnTo>
                    <a:pt x="504710" y="1102944"/>
                  </a:lnTo>
                  <a:lnTo>
                    <a:pt x="467080" y="1156373"/>
                  </a:lnTo>
                  <a:lnTo>
                    <a:pt x="430771" y="1210716"/>
                  </a:lnTo>
                  <a:lnTo>
                    <a:pt x="395808" y="1265923"/>
                  </a:lnTo>
                  <a:lnTo>
                    <a:pt x="362204" y="1321981"/>
                  </a:lnTo>
                  <a:lnTo>
                    <a:pt x="329996" y="1378839"/>
                  </a:lnTo>
                  <a:lnTo>
                    <a:pt x="299186" y="1436484"/>
                  </a:lnTo>
                  <a:lnTo>
                    <a:pt x="269811" y="1494853"/>
                  </a:lnTo>
                  <a:lnTo>
                    <a:pt x="241858" y="1553933"/>
                  </a:lnTo>
                  <a:lnTo>
                    <a:pt x="215379" y="1613674"/>
                  </a:lnTo>
                  <a:lnTo>
                    <a:pt x="190373" y="1674063"/>
                  </a:lnTo>
                  <a:lnTo>
                    <a:pt x="166852" y="1735035"/>
                  </a:lnTo>
                  <a:lnTo>
                    <a:pt x="144830" y="1796567"/>
                  </a:lnTo>
                  <a:lnTo>
                    <a:pt x="124333" y="1858619"/>
                  </a:lnTo>
                  <a:lnTo>
                    <a:pt x="105359" y="1921167"/>
                  </a:lnTo>
                  <a:lnTo>
                    <a:pt x="87934" y="1984146"/>
                  </a:lnTo>
                  <a:lnTo>
                    <a:pt x="72047" y="2047544"/>
                  </a:lnTo>
                  <a:lnTo>
                    <a:pt x="57734" y="2111298"/>
                  </a:lnTo>
                  <a:lnTo>
                    <a:pt x="44983" y="2175408"/>
                  </a:lnTo>
                  <a:lnTo>
                    <a:pt x="33807" y="2239797"/>
                  </a:lnTo>
                  <a:lnTo>
                    <a:pt x="24218" y="2304440"/>
                  </a:lnTo>
                  <a:lnTo>
                    <a:pt x="16217" y="2369299"/>
                  </a:lnTo>
                  <a:lnTo>
                    <a:pt x="9817" y="2434348"/>
                  </a:lnTo>
                  <a:lnTo>
                    <a:pt x="5003" y="2499512"/>
                  </a:lnTo>
                  <a:lnTo>
                    <a:pt x="1803" y="2564790"/>
                  </a:lnTo>
                  <a:lnTo>
                    <a:pt x="203" y="2630119"/>
                  </a:lnTo>
                  <a:lnTo>
                    <a:pt x="0" y="2662809"/>
                  </a:lnTo>
                  <a:lnTo>
                    <a:pt x="203" y="2695486"/>
                  </a:lnTo>
                  <a:lnTo>
                    <a:pt x="1803" y="2760815"/>
                  </a:lnTo>
                  <a:lnTo>
                    <a:pt x="5003" y="2826093"/>
                  </a:lnTo>
                  <a:lnTo>
                    <a:pt x="9817" y="2891256"/>
                  </a:lnTo>
                  <a:lnTo>
                    <a:pt x="16217" y="2956306"/>
                  </a:lnTo>
                  <a:lnTo>
                    <a:pt x="24218" y="3021165"/>
                  </a:lnTo>
                  <a:lnTo>
                    <a:pt x="33807" y="3085808"/>
                  </a:lnTo>
                  <a:lnTo>
                    <a:pt x="44983" y="3150197"/>
                  </a:lnTo>
                  <a:lnTo>
                    <a:pt x="57734" y="3214306"/>
                  </a:lnTo>
                  <a:lnTo>
                    <a:pt x="72047" y="3278060"/>
                  </a:lnTo>
                  <a:lnTo>
                    <a:pt x="87934" y="3341459"/>
                  </a:lnTo>
                  <a:lnTo>
                    <a:pt x="105359" y="3404438"/>
                  </a:lnTo>
                  <a:lnTo>
                    <a:pt x="124333" y="3466985"/>
                  </a:lnTo>
                  <a:lnTo>
                    <a:pt x="144830" y="3529038"/>
                  </a:lnTo>
                  <a:lnTo>
                    <a:pt x="166852" y="3590569"/>
                  </a:lnTo>
                  <a:lnTo>
                    <a:pt x="190373" y="3651542"/>
                  </a:lnTo>
                  <a:lnTo>
                    <a:pt x="215379" y="3711930"/>
                  </a:lnTo>
                  <a:lnTo>
                    <a:pt x="241858" y="3771671"/>
                  </a:lnTo>
                  <a:lnTo>
                    <a:pt x="269811" y="3830751"/>
                  </a:lnTo>
                  <a:lnTo>
                    <a:pt x="299186" y="3889121"/>
                  </a:lnTo>
                  <a:lnTo>
                    <a:pt x="329996" y="3946766"/>
                  </a:lnTo>
                  <a:lnTo>
                    <a:pt x="362204" y="4003624"/>
                  </a:lnTo>
                  <a:lnTo>
                    <a:pt x="395808" y="4059682"/>
                  </a:lnTo>
                  <a:lnTo>
                    <a:pt x="430771" y="4114889"/>
                  </a:lnTo>
                  <a:lnTo>
                    <a:pt x="467080" y="4169232"/>
                  </a:lnTo>
                  <a:lnTo>
                    <a:pt x="504710" y="4222661"/>
                  </a:lnTo>
                  <a:lnTo>
                    <a:pt x="543648" y="4275163"/>
                  </a:lnTo>
                  <a:lnTo>
                    <a:pt x="583844" y="4326674"/>
                  </a:lnTo>
                  <a:lnTo>
                    <a:pt x="625309" y="4377194"/>
                  </a:lnTo>
                  <a:lnTo>
                    <a:pt x="667994" y="4426686"/>
                  </a:lnTo>
                  <a:lnTo>
                    <a:pt x="711885" y="4475111"/>
                  </a:lnTo>
                  <a:lnTo>
                    <a:pt x="756945" y="4522444"/>
                  </a:lnTo>
                  <a:lnTo>
                    <a:pt x="803160" y="4568660"/>
                  </a:lnTo>
                  <a:lnTo>
                    <a:pt x="850493" y="4613719"/>
                  </a:lnTo>
                  <a:lnTo>
                    <a:pt x="898918" y="4657610"/>
                  </a:lnTo>
                  <a:lnTo>
                    <a:pt x="948397" y="4700295"/>
                  </a:lnTo>
                  <a:lnTo>
                    <a:pt x="998918" y="4741748"/>
                  </a:lnTo>
                  <a:lnTo>
                    <a:pt x="1050442" y="4781956"/>
                  </a:lnTo>
                  <a:lnTo>
                    <a:pt x="1102931" y="4820894"/>
                  </a:lnTo>
                  <a:lnTo>
                    <a:pt x="1156360" y="4858524"/>
                  </a:lnTo>
                  <a:lnTo>
                    <a:pt x="1210703" y="4894834"/>
                  </a:lnTo>
                  <a:lnTo>
                    <a:pt x="1265923" y="4929797"/>
                  </a:lnTo>
                  <a:lnTo>
                    <a:pt x="1321981" y="4963388"/>
                  </a:lnTo>
                  <a:lnTo>
                    <a:pt x="1378839" y="4995608"/>
                  </a:lnTo>
                  <a:lnTo>
                    <a:pt x="1436471" y="5026406"/>
                  </a:lnTo>
                  <a:lnTo>
                    <a:pt x="1494853" y="5055794"/>
                  </a:lnTo>
                  <a:lnTo>
                    <a:pt x="1553933" y="5083734"/>
                  </a:lnTo>
                  <a:lnTo>
                    <a:pt x="1613674" y="5110213"/>
                  </a:lnTo>
                  <a:lnTo>
                    <a:pt x="1674063" y="5135232"/>
                  </a:lnTo>
                  <a:lnTo>
                    <a:pt x="1735023" y="5158752"/>
                  </a:lnTo>
                  <a:lnTo>
                    <a:pt x="1796567" y="5180762"/>
                  </a:lnTo>
                  <a:lnTo>
                    <a:pt x="1858619" y="5201272"/>
                  </a:lnTo>
                  <a:lnTo>
                    <a:pt x="1921154" y="5220233"/>
                  </a:lnTo>
                  <a:lnTo>
                    <a:pt x="1984133" y="5237670"/>
                  </a:lnTo>
                  <a:lnTo>
                    <a:pt x="2047544" y="5253545"/>
                  </a:lnTo>
                  <a:lnTo>
                    <a:pt x="2111298" y="5267871"/>
                  </a:lnTo>
                  <a:lnTo>
                    <a:pt x="2175408" y="5280622"/>
                  </a:lnTo>
                  <a:lnTo>
                    <a:pt x="2239784" y="5291785"/>
                  </a:lnTo>
                  <a:lnTo>
                    <a:pt x="2304440" y="5301386"/>
                  </a:lnTo>
                  <a:lnTo>
                    <a:pt x="2369299" y="5309374"/>
                  </a:lnTo>
                  <a:lnTo>
                    <a:pt x="2434336" y="5315788"/>
                  </a:lnTo>
                  <a:lnTo>
                    <a:pt x="2499512" y="5320589"/>
                  </a:lnTo>
                  <a:lnTo>
                    <a:pt x="2564790" y="5323802"/>
                  </a:lnTo>
                  <a:lnTo>
                    <a:pt x="2630119" y="5325402"/>
                  </a:lnTo>
                  <a:lnTo>
                    <a:pt x="2662796" y="5325605"/>
                  </a:lnTo>
                  <a:lnTo>
                    <a:pt x="2695473" y="5325402"/>
                  </a:lnTo>
                  <a:lnTo>
                    <a:pt x="2760802" y="5323802"/>
                  </a:lnTo>
                  <a:lnTo>
                    <a:pt x="2826080" y="5320589"/>
                  </a:lnTo>
                  <a:lnTo>
                    <a:pt x="2891256" y="5315788"/>
                  </a:lnTo>
                  <a:lnTo>
                    <a:pt x="2956306" y="5309374"/>
                  </a:lnTo>
                  <a:lnTo>
                    <a:pt x="3021152" y="5301386"/>
                  </a:lnTo>
                  <a:lnTo>
                    <a:pt x="3085808" y="5291785"/>
                  </a:lnTo>
                  <a:lnTo>
                    <a:pt x="3150197" y="5280622"/>
                  </a:lnTo>
                  <a:lnTo>
                    <a:pt x="3214293" y="5267871"/>
                  </a:lnTo>
                  <a:lnTo>
                    <a:pt x="3278060" y="5253545"/>
                  </a:lnTo>
                  <a:lnTo>
                    <a:pt x="3341459" y="5237670"/>
                  </a:lnTo>
                  <a:lnTo>
                    <a:pt x="3404438" y="5220233"/>
                  </a:lnTo>
                  <a:lnTo>
                    <a:pt x="3466985" y="5201272"/>
                  </a:lnTo>
                  <a:lnTo>
                    <a:pt x="3529038" y="5180762"/>
                  </a:lnTo>
                  <a:lnTo>
                    <a:pt x="3590569" y="5158752"/>
                  </a:lnTo>
                  <a:lnTo>
                    <a:pt x="3651542" y="5135232"/>
                  </a:lnTo>
                  <a:lnTo>
                    <a:pt x="3711918" y="5110213"/>
                  </a:lnTo>
                  <a:lnTo>
                    <a:pt x="3771671" y="5083734"/>
                  </a:lnTo>
                  <a:lnTo>
                    <a:pt x="3830751" y="5055794"/>
                  </a:lnTo>
                  <a:lnTo>
                    <a:pt x="3889121" y="5026406"/>
                  </a:lnTo>
                  <a:lnTo>
                    <a:pt x="3946766" y="4995608"/>
                  </a:lnTo>
                  <a:lnTo>
                    <a:pt x="4003624" y="4963388"/>
                  </a:lnTo>
                  <a:lnTo>
                    <a:pt x="4059682" y="4929797"/>
                  </a:lnTo>
                  <a:lnTo>
                    <a:pt x="4114889" y="4894834"/>
                  </a:lnTo>
                  <a:lnTo>
                    <a:pt x="4169232" y="4858524"/>
                  </a:lnTo>
                  <a:lnTo>
                    <a:pt x="4222661" y="4820894"/>
                  </a:lnTo>
                  <a:lnTo>
                    <a:pt x="4275150" y="4781956"/>
                  </a:lnTo>
                  <a:lnTo>
                    <a:pt x="4326674" y="4741748"/>
                  </a:lnTo>
                  <a:lnTo>
                    <a:pt x="4377194" y="4700295"/>
                  </a:lnTo>
                  <a:lnTo>
                    <a:pt x="4426674" y="4657610"/>
                  </a:lnTo>
                  <a:lnTo>
                    <a:pt x="4475111" y="4613719"/>
                  </a:lnTo>
                  <a:lnTo>
                    <a:pt x="4522432" y="4568660"/>
                  </a:lnTo>
                  <a:lnTo>
                    <a:pt x="4568647" y="4522444"/>
                  </a:lnTo>
                  <a:lnTo>
                    <a:pt x="4613707" y="4475111"/>
                  </a:lnTo>
                  <a:lnTo>
                    <a:pt x="4657598" y="4426686"/>
                  </a:lnTo>
                  <a:lnTo>
                    <a:pt x="4700282" y="4377194"/>
                  </a:lnTo>
                  <a:lnTo>
                    <a:pt x="4741748" y="4326674"/>
                  </a:lnTo>
                  <a:lnTo>
                    <a:pt x="4781956" y="4275163"/>
                  </a:lnTo>
                  <a:lnTo>
                    <a:pt x="4820882" y="4222661"/>
                  </a:lnTo>
                  <a:lnTo>
                    <a:pt x="4858512" y="4169232"/>
                  </a:lnTo>
                  <a:lnTo>
                    <a:pt x="4894821" y="4114889"/>
                  </a:lnTo>
                  <a:lnTo>
                    <a:pt x="4929784" y="4059682"/>
                  </a:lnTo>
                  <a:lnTo>
                    <a:pt x="4963388" y="4003624"/>
                  </a:lnTo>
                  <a:lnTo>
                    <a:pt x="4995596" y="3946766"/>
                  </a:lnTo>
                  <a:lnTo>
                    <a:pt x="5026406" y="3889121"/>
                  </a:lnTo>
                  <a:lnTo>
                    <a:pt x="5055794" y="3830751"/>
                  </a:lnTo>
                  <a:lnTo>
                    <a:pt x="5083734" y="3771671"/>
                  </a:lnTo>
                  <a:lnTo>
                    <a:pt x="5110213" y="3711930"/>
                  </a:lnTo>
                  <a:lnTo>
                    <a:pt x="5135232" y="3651542"/>
                  </a:lnTo>
                  <a:lnTo>
                    <a:pt x="5158740" y="3590569"/>
                  </a:lnTo>
                  <a:lnTo>
                    <a:pt x="5180762" y="3529038"/>
                  </a:lnTo>
                  <a:lnTo>
                    <a:pt x="5201259" y="3466985"/>
                  </a:lnTo>
                  <a:lnTo>
                    <a:pt x="5220233" y="3404438"/>
                  </a:lnTo>
                  <a:lnTo>
                    <a:pt x="5237670" y="3341459"/>
                  </a:lnTo>
                  <a:lnTo>
                    <a:pt x="5253545" y="3278060"/>
                  </a:lnTo>
                  <a:lnTo>
                    <a:pt x="5267858" y="3214306"/>
                  </a:lnTo>
                  <a:lnTo>
                    <a:pt x="5280609" y="3150197"/>
                  </a:lnTo>
                  <a:lnTo>
                    <a:pt x="5291785" y="3085808"/>
                  </a:lnTo>
                  <a:lnTo>
                    <a:pt x="5301373" y="3021165"/>
                  </a:lnTo>
                  <a:lnTo>
                    <a:pt x="5309374" y="2956306"/>
                  </a:lnTo>
                  <a:lnTo>
                    <a:pt x="5315775" y="2891256"/>
                  </a:lnTo>
                  <a:lnTo>
                    <a:pt x="5320589" y="2826093"/>
                  </a:lnTo>
                  <a:lnTo>
                    <a:pt x="5323802" y="2760815"/>
                  </a:lnTo>
                  <a:lnTo>
                    <a:pt x="5325402" y="2695486"/>
                  </a:lnTo>
                  <a:lnTo>
                    <a:pt x="5325605" y="2662809"/>
                  </a:lnTo>
                  <a:close/>
                </a:path>
              </a:pathLst>
            </a:custGeom>
            <a:solidFill>
              <a:srgbClr val="FD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296416" y="3006836"/>
            <a:ext cx="5666984" cy="94000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819400" algn="l"/>
              </a:tabLst>
            </a:pPr>
            <a:r>
              <a:rPr sz="6000" spc="355">
                <a:solidFill>
                  <a:srgbClr val="FFFFFF"/>
                </a:solidFill>
                <a:latin typeface="Sinkin sans"/>
              </a:rPr>
              <a:t>THANK</a:t>
            </a:r>
            <a:r>
              <a:rPr lang="en-US" sz="6000" spc="355">
                <a:solidFill>
                  <a:srgbClr val="FFFFFF"/>
                </a:solidFill>
                <a:latin typeface="Sinkin sans"/>
              </a:rPr>
              <a:t>  </a:t>
            </a:r>
            <a:r>
              <a:rPr sz="6000">
                <a:solidFill>
                  <a:srgbClr val="FFFFFF"/>
                </a:solidFill>
                <a:latin typeface="Sinkin sans"/>
              </a:rPr>
              <a:t>	</a:t>
            </a:r>
            <a:r>
              <a:rPr lang="en-US" sz="6000">
                <a:solidFill>
                  <a:srgbClr val="FFFFFF"/>
                </a:solidFill>
                <a:latin typeface="Sinkin sans"/>
              </a:rPr>
              <a:t>Y</a:t>
            </a:r>
            <a:r>
              <a:rPr sz="6000" spc="409">
                <a:solidFill>
                  <a:srgbClr val="FFFFFF"/>
                </a:solidFill>
                <a:latin typeface="Sinkin sans"/>
              </a:rPr>
              <a:t>OU</a:t>
            </a:r>
            <a:endParaRPr sz="6000">
              <a:latin typeface="Sinkin san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25980" y="3797336"/>
            <a:ext cx="4695190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-55">
                <a:solidFill>
                  <a:srgbClr val="FFFFFF"/>
                </a:solidFill>
                <a:latin typeface="Sinkin sans"/>
                <a:cs typeface="Verdana"/>
              </a:rPr>
              <a:t>For</a:t>
            </a:r>
            <a:r>
              <a:rPr sz="2800" spc="-254">
                <a:solidFill>
                  <a:srgbClr val="FFFFFF"/>
                </a:solidFill>
                <a:latin typeface="Sinkin sans"/>
                <a:cs typeface="Verdana"/>
              </a:rPr>
              <a:t> </a:t>
            </a:r>
            <a:r>
              <a:rPr lang="en-US" sz="2800" spc="-95">
                <a:solidFill>
                  <a:srgbClr val="FFFFFF"/>
                </a:solidFill>
                <a:latin typeface="Sinkin sans"/>
                <a:cs typeface="Verdana"/>
              </a:rPr>
              <a:t>Attending</a:t>
            </a:r>
            <a:r>
              <a:rPr sz="2800" spc="-254">
                <a:solidFill>
                  <a:srgbClr val="FFFFFF"/>
                </a:solidFill>
                <a:latin typeface="Sinkin sans"/>
                <a:cs typeface="Verdana"/>
              </a:rPr>
              <a:t> </a:t>
            </a:r>
            <a:r>
              <a:rPr sz="2800" spc="-114">
                <a:solidFill>
                  <a:srgbClr val="FFFFFF"/>
                </a:solidFill>
                <a:latin typeface="Sinkin sans"/>
                <a:cs typeface="Verdana"/>
              </a:rPr>
              <a:t>this</a:t>
            </a:r>
            <a:r>
              <a:rPr sz="2800" spc="-254">
                <a:solidFill>
                  <a:srgbClr val="FFFFFF"/>
                </a:solidFill>
                <a:latin typeface="Sinkin sans"/>
                <a:cs typeface="Verdana"/>
              </a:rPr>
              <a:t> </a:t>
            </a:r>
            <a:r>
              <a:rPr lang="en-US" sz="2800" spc="-75">
                <a:solidFill>
                  <a:srgbClr val="FFFFFF"/>
                </a:solidFill>
                <a:latin typeface="Sinkin sans"/>
                <a:cs typeface="Verdana"/>
              </a:rPr>
              <a:t>Meeting</a:t>
            </a:r>
            <a:endParaRPr sz="2800">
              <a:latin typeface="Sinkin sans"/>
              <a:cs typeface="Verdan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6067949" y="6633634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F50D365C-C977-49B9-B127-6E21004F5036}"/>
              </a:ext>
            </a:extLst>
          </p:cNvPr>
          <p:cNvSpPr/>
          <p:nvPr/>
        </p:nvSpPr>
        <p:spPr>
          <a:xfrm rot="10958337">
            <a:off x="17224740" y="23399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73">
            <a:extLst>
              <a:ext uri="{FF2B5EF4-FFF2-40B4-BE49-F238E27FC236}">
                <a16:creationId xmlns:a16="http://schemas.microsoft.com/office/drawing/2014/main" id="{0F820A8C-3049-4CE9-8862-AE195FC2ED70}"/>
              </a:ext>
            </a:extLst>
          </p:cNvPr>
          <p:cNvSpPr/>
          <p:nvPr/>
        </p:nvSpPr>
        <p:spPr>
          <a:xfrm>
            <a:off x="8878107" y="3036353"/>
            <a:ext cx="924560" cy="795655"/>
          </a:xfrm>
          <a:custGeom>
            <a:avLst/>
            <a:gdLst/>
            <a:ahLst/>
            <a:cxnLst/>
            <a:rect l="l" t="t" r="r" b="b"/>
            <a:pathLst>
              <a:path w="924559" h="795654">
                <a:moveTo>
                  <a:pt x="184696" y="468630"/>
                </a:moveTo>
                <a:lnTo>
                  <a:pt x="159373" y="426720"/>
                </a:lnTo>
                <a:lnTo>
                  <a:pt x="135285" y="386080"/>
                </a:lnTo>
                <a:lnTo>
                  <a:pt x="112270" y="346710"/>
                </a:lnTo>
                <a:lnTo>
                  <a:pt x="90169" y="309880"/>
                </a:lnTo>
                <a:lnTo>
                  <a:pt x="66858" y="270510"/>
                </a:lnTo>
                <a:lnTo>
                  <a:pt x="44027" y="231140"/>
                </a:lnTo>
                <a:lnTo>
                  <a:pt x="21725" y="193040"/>
                </a:lnTo>
                <a:lnTo>
                  <a:pt x="0" y="156210"/>
                </a:lnTo>
                <a:lnTo>
                  <a:pt x="224942" y="0"/>
                </a:lnTo>
                <a:lnTo>
                  <a:pt x="231216" y="8890"/>
                </a:lnTo>
                <a:lnTo>
                  <a:pt x="249745" y="35560"/>
                </a:lnTo>
                <a:lnTo>
                  <a:pt x="257490" y="46990"/>
                </a:lnTo>
                <a:lnTo>
                  <a:pt x="265935" y="58419"/>
                </a:lnTo>
                <a:lnTo>
                  <a:pt x="294906" y="85090"/>
                </a:lnTo>
                <a:lnTo>
                  <a:pt x="329247" y="96520"/>
                </a:lnTo>
                <a:lnTo>
                  <a:pt x="337139" y="97790"/>
                </a:lnTo>
                <a:lnTo>
                  <a:pt x="389330" y="97790"/>
                </a:lnTo>
                <a:lnTo>
                  <a:pt x="312603" y="175260"/>
                </a:lnTo>
                <a:lnTo>
                  <a:pt x="309614" y="179070"/>
                </a:lnTo>
                <a:lnTo>
                  <a:pt x="294772" y="218440"/>
                </a:lnTo>
                <a:lnTo>
                  <a:pt x="294742" y="227329"/>
                </a:lnTo>
                <a:lnTo>
                  <a:pt x="295187" y="232410"/>
                </a:lnTo>
                <a:lnTo>
                  <a:pt x="312307" y="270510"/>
                </a:lnTo>
                <a:lnTo>
                  <a:pt x="347944" y="293370"/>
                </a:lnTo>
                <a:lnTo>
                  <a:pt x="357137" y="294640"/>
                </a:lnTo>
                <a:lnTo>
                  <a:pt x="361782" y="295910"/>
                </a:lnTo>
                <a:lnTo>
                  <a:pt x="579028" y="295910"/>
                </a:lnTo>
                <a:lnTo>
                  <a:pt x="665121" y="382270"/>
                </a:lnTo>
                <a:lnTo>
                  <a:pt x="292057" y="382270"/>
                </a:lnTo>
                <a:lnTo>
                  <a:pt x="278180" y="386080"/>
                </a:lnTo>
                <a:lnTo>
                  <a:pt x="269377" y="388620"/>
                </a:lnTo>
                <a:lnTo>
                  <a:pt x="265195" y="391160"/>
                </a:lnTo>
                <a:lnTo>
                  <a:pt x="257269" y="396240"/>
                </a:lnTo>
                <a:lnTo>
                  <a:pt x="253601" y="400050"/>
                </a:lnTo>
                <a:lnTo>
                  <a:pt x="184696" y="468630"/>
                </a:lnTo>
                <a:close/>
              </a:path>
              <a:path w="924559" h="795654">
                <a:moveTo>
                  <a:pt x="779331" y="97790"/>
                </a:moveTo>
                <a:lnTo>
                  <a:pt x="684542" y="97790"/>
                </a:lnTo>
                <a:lnTo>
                  <a:pt x="717283" y="92710"/>
                </a:lnTo>
                <a:lnTo>
                  <a:pt x="724957" y="90170"/>
                </a:lnTo>
                <a:lnTo>
                  <a:pt x="755650" y="71120"/>
                </a:lnTo>
                <a:lnTo>
                  <a:pt x="779331" y="97790"/>
                </a:lnTo>
                <a:close/>
              </a:path>
              <a:path w="924559" h="795654">
                <a:moveTo>
                  <a:pt x="371095" y="257810"/>
                </a:moveTo>
                <a:lnTo>
                  <a:pt x="362107" y="256540"/>
                </a:lnTo>
                <a:lnTo>
                  <a:pt x="357804" y="256540"/>
                </a:lnTo>
                <a:lnTo>
                  <a:pt x="349580" y="252729"/>
                </a:lnTo>
                <a:lnTo>
                  <a:pt x="333037" y="218440"/>
                </a:lnTo>
                <a:lnTo>
                  <a:pt x="333873" y="213360"/>
                </a:lnTo>
                <a:lnTo>
                  <a:pt x="425069" y="115570"/>
                </a:lnTo>
                <a:lnTo>
                  <a:pt x="460758" y="96520"/>
                </a:lnTo>
                <a:lnTo>
                  <a:pt x="503788" y="88900"/>
                </a:lnTo>
                <a:lnTo>
                  <a:pt x="550682" y="88900"/>
                </a:lnTo>
                <a:lnTo>
                  <a:pt x="597966" y="92710"/>
                </a:lnTo>
                <a:lnTo>
                  <a:pt x="612374" y="95250"/>
                </a:lnTo>
                <a:lnTo>
                  <a:pt x="625308" y="95250"/>
                </a:lnTo>
                <a:lnTo>
                  <a:pt x="650252" y="97790"/>
                </a:lnTo>
                <a:lnTo>
                  <a:pt x="779331" y="97790"/>
                </a:lnTo>
                <a:lnTo>
                  <a:pt x="833462" y="158750"/>
                </a:lnTo>
                <a:lnTo>
                  <a:pt x="485286" y="158750"/>
                </a:lnTo>
                <a:lnTo>
                  <a:pt x="482868" y="160020"/>
                </a:lnTo>
                <a:lnTo>
                  <a:pt x="478223" y="161290"/>
                </a:lnTo>
                <a:lnTo>
                  <a:pt x="476173" y="162560"/>
                </a:lnTo>
                <a:lnTo>
                  <a:pt x="391007" y="247650"/>
                </a:lnTo>
                <a:lnTo>
                  <a:pt x="387674" y="251460"/>
                </a:lnTo>
                <a:lnTo>
                  <a:pt x="383896" y="254000"/>
                </a:lnTo>
                <a:lnTo>
                  <a:pt x="371095" y="257810"/>
                </a:lnTo>
                <a:close/>
              </a:path>
              <a:path w="924559" h="795654">
                <a:moveTo>
                  <a:pt x="389330" y="97790"/>
                </a:moveTo>
                <a:lnTo>
                  <a:pt x="384390" y="97790"/>
                </a:lnTo>
                <a:lnTo>
                  <a:pt x="390588" y="96520"/>
                </a:lnTo>
                <a:lnTo>
                  <a:pt x="389330" y="97790"/>
                </a:lnTo>
                <a:close/>
              </a:path>
              <a:path w="924559" h="795654">
                <a:moveTo>
                  <a:pt x="811225" y="474980"/>
                </a:moveTo>
                <a:lnTo>
                  <a:pt x="501434" y="165100"/>
                </a:lnTo>
                <a:lnTo>
                  <a:pt x="501205" y="165100"/>
                </a:lnTo>
                <a:lnTo>
                  <a:pt x="499427" y="162560"/>
                </a:lnTo>
                <a:lnTo>
                  <a:pt x="497377" y="161290"/>
                </a:lnTo>
                <a:lnTo>
                  <a:pt x="492732" y="160020"/>
                </a:lnTo>
                <a:lnTo>
                  <a:pt x="490314" y="158750"/>
                </a:lnTo>
                <a:lnTo>
                  <a:pt x="833462" y="158750"/>
                </a:lnTo>
                <a:lnTo>
                  <a:pt x="932700" y="270510"/>
                </a:lnTo>
                <a:lnTo>
                  <a:pt x="918787" y="293370"/>
                </a:lnTo>
                <a:lnTo>
                  <a:pt x="903605" y="320040"/>
                </a:lnTo>
                <a:lnTo>
                  <a:pt x="887184" y="346710"/>
                </a:lnTo>
                <a:lnTo>
                  <a:pt x="869556" y="377190"/>
                </a:lnTo>
                <a:lnTo>
                  <a:pt x="839404" y="427990"/>
                </a:lnTo>
                <a:lnTo>
                  <a:pt x="811225" y="474980"/>
                </a:lnTo>
                <a:close/>
              </a:path>
              <a:path w="924559" h="795654">
                <a:moveTo>
                  <a:pt x="579028" y="295910"/>
                </a:moveTo>
                <a:lnTo>
                  <a:pt x="371169" y="295910"/>
                </a:lnTo>
                <a:lnTo>
                  <a:pt x="375824" y="294640"/>
                </a:lnTo>
                <a:lnTo>
                  <a:pt x="385055" y="293370"/>
                </a:lnTo>
                <a:lnTo>
                  <a:pt x="389546" y="292100"/>
                </a:lnTo>
                <a:lnTo>
                  <a:pt x="398277" y="288290"/>
                </a:lnTo>
                <a:lnTo>
                  <a:pt x="402437" y="287020"/>
                </a:lnTo>
                <a:lnTo>
                  <a:pt x="410344" y="281940"/>
                </a:lnTo>
                <a:lnTo>
                  <a:pt x="414017" y="278130"/>
                </a:lnTo>
                <a:lnTo>
                  <a:pt x="417410" y="275590"/>
                </a:lnTo>
                <a:lnTo>
                  <a:pt x="487870" y="204470"/>
                </a:lnTo>
                <a:lnTo>
                  <a:pt x="579028" y="295910"/>
                </a:lnTo>
                <a:close/>
              </a:path>
              <a:path w="924559" h="795654">
                <a:moveTo>
                  <a:pt x="524644" y="612140"/>
                </a:moveTo>
                <a:lnTo>
                  <a:pt x="523341" y="612140"/>
                </a:lnTo>
                <a:lnTo>
                  <a:pt x="523508" y="610870"/>
                </a:lnTo>
                <a:lnTo>
                  <a:pt x="523507" y="607060"/>
                </a:lnTo>
                <a:lnTo>
                  <a:pt x="510568" y="565150"/>
                </a:lnTo>
                <a:lnTo>
                  <a:pt x="479735" y="537210"/>
                </a:lnTo>
                <a:lnTo>
                  <a:pt x="452475" y="527050"/>
                </a:lnTo>
                <a:lnTo>
                  <a:pt x="450902" y="514350"/>
                </a:lnTo>
                <a:lnTo>
                  <a:pt x="432282" y="477520"/>
                </a:lnTo>
                <a:lnTo>
                  <a:pt x="390820" y="454659"/>
                </a:lnTo>
                <a:lnTo>
                  <a:pt x="382942" y="453390"/>
                </a:lnTo>
                <a:lnTo>
                  <a:pt x="374903" y="453390"/>
                </a:lnTo>
                <a:lnTo>
                  <a:pt x="373972" y="444500"/>
                </a:lnTo>
                <a:lnTo>
                  <a:pt x="357990" y="407670"/>
                </a:lnTo>
                <a:lnTo>
                  <a:pt x="349470" y="400050"/>
                </a:lnTo>
                <a:lnTo>
                  <a:pt x="345802" y="396240"/>
                </a:lnTo>
                <a:lnTo>
                  <a:pt x="337876" y="391160"/>
                </a:lnTo>
                <a:lnTo>
                  <a:pt x="333694" y="388620"/>
                </a:lnTo>
                <a:lnTo>
                  <a:pt x="324892" y="386080"/>
                </a:lnTo>
                <a:lnTo>
                  <a:pt x="311014" y="382270"/>
                </a:lnTo>
                <a:lnTo>
                  <a:pt x="665121" y="382270"/>
                </a:lnTo>
                <a:lnTo>
                  <a:pt x="699305" y="416559"/>
                </a:lnTo>
                <a:lnTo>
                  <a:pt x="588697" y="416559"/>
                </a:lnTo>
                <a:lnTo>
                  <a:pt x="584052" y="419100"/>
                </a:lnTo>
                <a:lnTo>
                  <a:pt x="582003" y="420370"/>
                </a:lnTo>
                <a:lnTo>
                  <a:pt x="578450" y="424180"/>
                </a:lnTo>
                <a:lnTo>
                  <a:pt x="577082" y="425450"/>
                </a:lnTo>
                <a:lnTo>
                  <a:pt x="575162" y="430530"/>
                </a:lnTo>
                <a:lnTo>
                  <a:pt x="574683" y="433070"/>
                </a:lnTo>
                <a:lnTo>
                  <a:pt x="574687" y="438150"/>
                </a:lnTo>
                <a:lnTo>
                  <a:pt x="575170" y="440690"/>
                </a:lnTo>
                <a:lnTo>
                  <a:pt x="577099" y="444500"/>
                </a:lnTo>
                <a:lnTo>
                  <a:pt x="578470" y="447040"/>
                </a:lnTo>
                <a:lnTo>
                  <a:pt x="624291" y="492759"/>
                </a:lnTo>
                <a:lnTo>
                  <a:pt x="512915" y="492759"/>
                </a:lnTo>
                <a:lnTo>
                  <a:pt x="498877" y="509270"/>
                </a:lnTo>
                <a:lnTo>
                  <a:pt x="498879" y="514350"/>
                </a:lnTo>
                <a:lnTo>
                  <a:pt x="501290" y="520700"/>
                </a:lnTo>
                <a:lnTo>
                  <a:pt x="502663" y="523240"/>
                </a:lnTo>
                <a:lnTo>
                  <a:pt x="590540" y="610870"/>
                </a:lnTo>
                <a:lnTo>
                  <a:pt x="525799" y="610870"/>
                </a:lnTo>
                <a:lnTo>
                  <a:pt x="524644" y="612140"/>
                </a:lnTo>
                <a:close/>
              </a:path>
              <a:path w="924559" h="795654">
                <a:moveTo>
                  <a:pt x="783303" y="575310"/>
                </a:moveTo>
                <a:lnTo>
                  <a:pt x="767962" y="575310"/>
                </a:lnTo>
                <a:lnTo>
                  <a:pt x="761572" y="572770"/>
                </a:lnTo>
                <a:lnTo>
                  <a:pt x="755707" y="570230"/>
                </a:lnTo>
                <a:lnTo>
                  <a:pt x="750366" y="565150"/>
                </a:lnTo>
                <a:lnTo>
                  <a:pt x="605276" y="420370"/>
                </a:lnTo>
                <a:lnTo>
                  <a:pt x="603221" y="419100"/>
                </a:lnTo>
                <a:lnTo>
                  <a:pt x="598569" y="416559"/>
                </a:lnTo>
                <a:lnTo>
                  <a:pt x="699305" y="416559"/>
                </a:lnTo>
                <a:lnTo>
                  <a:pt x="799325" y="516890"/>
                </a:lnTo>
                <a:lnTo>
                  <a:pt x="804149" y="520700"/>
                </a:lnTo>
                <a:lnTo>
                  <a:pt x="807263" y="527050"/>
                </a:lnTo>
                <a:lnTo>
                  <a:pt x="810069" y="539750"/>
                </a:lnTo>
                <a:lnTo>
                  <a:pt x="809536" y="547370"/>
                </a:lnTo>
                <a:lnTo>
                  <a:pt x="804597" y="560070"/>
                </a:lnTo>
                <a:lnTo>
                  <a:pt x="800589" y="565150"/>
                </a:lnTo>
                <a:lnTo>
                  <a:pt x="789495" y="572770"/>
                </a:lnTo>
                <a:lnTo>
                  <a:pt x="783303" y="575310"/>
                </a:lnTo>
                <a:close/>
              </a:path>
              <a:path w="924559" h="795654">
                <a:moveTo>
                  <a:pt x="223101" y="571500"/>
                </a:moveTo>
                <a:lnTo>
                  <a:pt x="214118" y="571500"/>
                </a:lnTo>
                <a:lnTo>
                  <a:pt x="209811" y="570230"/>
                </a:lnTo>
                <a:lnTo>
                  <a:pt x="184853" y="541020"/>
                </a:lnTo>
                <a:lnTo>
                  <a:pt x="184766" y="532130"/>
                </a:lnTo>
                <a:lnTo>
                  <a:pt x="185566" y="528320"/>
                </a:lnTo>
                <a:lnTo>
                  <a:pt x="188852" y="519430"/>
                </a:lnTo>
                <a:lnTo>
                  <a:pt x="191219" y="515620"/>
                </a:lnTo>
                <a:lnTo>
                  <a:pt x="194310" y="513080"/>
                </a:lnTo>
                <a:lnTo>
                  <a:pt x="280259" y="426720"/>
                </a:lnTo>
                <a:lnTo>
                  <a:pt x="284003" y="424180"/>
                </a:lnTo>
                <a:lnTo>
                  <a:pt x="292486" y="420370"/>
                </a:lnTo>
                <a:lnTo>
                  <a:pt x="310500" y="420370"/>
                </a:lnTo>
                <a:lnTo>
                  <a:pt x="336130" y="449580"/>
                </a:lnTo>
                <a:lnTo>
                  <a:pt x="336139" y="458470"/>
                </a:lnTo>
                <a:lnTo>
                  <a:pt x="335265" y="463550"/>
                </a:lnTo>
                <a:lnTo>
                  <a:pt x="331760" y="472440"/>
                </a:lnTo>
                <a:lnTo>
                  <a:pt x="329263" y="476250"/>
                </a:lnTo>
                <a:lnTo>
                  <a:pt x="326021" y="478790"/>
                </a:lnTo>
                <a:lnTo>
                  <a:pt x="243255" y="561340"/>
                </a:lnTo>
                <a:lnTo>
                  <a:pt x="242925" y="562610"/>
                </a:lnTo>
                <a:lnTo>
                  <a:pt x="239618" y="565150"/>
                </a:lnTo>
                <a:lnTo>
                  <a:pt x="235861" y="567690"/>
                </a:lnTo>
                <a:lnTo>
                  <a:pt x="223101" y="571500"/>
                </a:lnTo>
                <a:close/>
              </a:path>
              <a:path w="924559" h="795654">
                <a:moveTo>
                  <a:pt x="703669" y="651510"/>
                </a:moveTo>
                <a:lnTo>
                  <a:pt x="694499" y="651510"/>
                </a:lnTo>
                <a:lnTo>
                  <a:pt x="690086" y="650240"/>
                </a:lnTo>
                <a:lnTo>
                  <a:pt x="681605" y="646430"/>
                </a:lnTo>
                <a:lnTo>
                  <a:pt x="677856" y="643890"/>
                </a:lnTo>
                <a:lnTo>
                  <a:pt x="674598" y="641350"/>
                </a:lnTo>
                <a:lnTo>
                  <a:pt x="529488" y="496570"/>
                </a:lnTo>
                <a:lnTo>
                  <a:pt x="527437" y="495300"/>
                </a:lnTo>
                <a:lnTo>
                  <a:pt x="522788" y="492759"/>
                </a:lnTo>
                <a:lnTo>
                  <a:pt x="624291" y="492759"/>
                </a:lnTo>
                <a:lnTo>
                  <a:pt x="723569" y="591820"/>
                </a:lnTo>
                <a:lnTo>
                  <a:pt x="733686" y="621030"/>
                </a:lnTo>
                <a:lnTo>
                  <a:pt x="732887" y="624840"/>
                </a:lnTo>
                <a:lnTo>
                  <a:pt x="729589" y="633730"/>
                </a:lnTo>
                <a:lnTo>
                  <a:pt x="727210" y="637540"/>
                </a:lnTo>
                <a:lnTo>
                  <a:pt x="724103" y="641350"/>
                </a:lnTo>
                <a:lnTo>
                  <a:pt x="723569" y="641350"/>
                </a:lnTo>
                <a:lnTo>
                  <a:pt x="720311" y="643890"/>
                </a:lnTo>
                <a:lnTo>
                  <a:pt x="716562" y="646430"/>
                </a:lnTo>
                <a:lnTo>
                  <a:pt x="708082" y="650240"/>
                </a:lnTo>
                <a:lnTo>
                  <a:pt x="703669" y="651510"/>
                </a:lnTo>
                <a:close/>
              </a:path>
              <a:path w="924559" h="795654">
                <a:moveTo>
                  <a:pt x="294614" y="647700"/>
                </a:moveTo>
                <a:lnTo>
                  <a:pt x="284474" y="647700"/>
                </a:lnTo>
                <a:lnTo>
                  <a:pt x="276807" y="643890"/>
                </a:lnTo>
                <a:lnTo>
                  <a:pt x="260031" y="617220"/>
                </a:lnTo>
                <a:lnTo>
                  <a:pt x="260059" y="608330"/>
                </a:lnTo>
                <a:lnTo>
                  <a:pt x="352513" y="505459"/>
                </a:lnTo>
                <a:lnTo>
                  <a:pt x="353187" y="505459"/>
                </a:lnTo>
                <a:lnTo>
                  <a:pt x="359883" y="499109"/>
                </a:lnTo>
                <a:lnTo>
                  <a:pt x="367816" y="495300"/>
                </a:lnTo>
                <a:lnTo>
                  <a:pt x="378091" y="495300"/>
                </a:lnTo>
                <a:lnTo>
                  <a:pt x="387258" y="496570"/>
                </a:lnTo>
                <a:lnTo>
                  <a:pt x="395073" y="499109"/>
                </a:lnTo>
                <a:lnTo>
                  <a:pt x="401535" y="505459"/>
                </a:lnTo>
                <a:lnTo>
                  <a:pt x="402209" y="506730"/>
                </a:lnTo>
                <a:lnTo>
                  <a:pt x="408484" y="513080"/>
                </a:lnTo>
                <a:lnTo>
                  <a:pt x="411600" y="520700"/>
                </a:lnTo>
                <a:lnTo>
                  <a:pt x="411568" y="532130"/>
                </a:lnTo>
                <a:lnTo>
                  <a:pt x="411287" y="541020"/>
                </a:lnTo>
                <a:lnTo>
                  <a:pt x="407926" y="548640"/>
                </a:lnTo>
                <a:lnTo>
                  <a:pt x="401485" y="554990"/>
                </a:lnTo>
                <a:lnTo>
                  <a:pt x="319112" y="637540"/>
                </a:lnTo>
                <a:lnTo>
                  <a:pt x="313775" y="641350"/>
                </a:lnTo>
                <a:lnTo>
                  <a:pt x="307913" y="645160"/>
                </a:lnTo>
                <a:lnTo>
                  <a:pt x="301526" y="646430"/>
                </a:lnTo>
                <a:lnTo>
                  <a:pt x="294614" y="647700"/>
                </a:lnTo>
                <a:close/>
              </a:path>
              <a:path w="924559" h="795654">
                <a:moveTo>
                  <a:pt x="374958" y="723900"/>
                </a:moveTo>
                <a:lnTo>
                  <a:pt x="365781" y="723900"/>
                </a:lnTo>
                <a:lnTo>
                  <a:pt x="361366" y="722630"/>
                </a:lnTo>
                <a:lnTo>
                  <a:pt x="352880" y="718820"/>
                </a:lnTo>
                <a:lnTo>
                  <a:pt x="349130" y="716280"/>
                </a:lnTo>
                <a:lnTo>
                  <a:pt x="345871" y="713740"/>
                </a:lnTo>
                <a:lnTo>
                  <a:pt x="344754" y="713740"/>
                </a:lnTo>
                <a:lnTo>
                  <a:pt x="345719" y="712470"/>
                </a:lnTo>
                <a:lnTo>
                  <a:pt x="342527" y="709930"/>
                </a:lnTo>
                <a:lnTo>
                  <a:pt x="340072" y="706120"/>
                </a:lnTo>
                <a:lnTo>
                  <a:pt x="336638" y="697230"/>
                </a:lnTo>
                <a:lnTo>
                  <a:pt x="335786" y="693420"/>
                </a:lnTo>
                <a:lnTo>
                  <a:pt x="335815" y="684530"/>
                </a:lnTo>
                <a:lnTo>
                  <a:pt x="336694" y="679450"/>
                </a:lnTo>
                <a:lnTo>
                  <a:pt x="340181" y="670560"/>
                </a:lnTo>
                <a:lnTo>
                  <a:pt x="342659" y="668020"/>
                </a:lnTo>
                <a:lnTo>
                  <a:pt x="345871" y="664210"/>
                </a:lnTo>
                <a:lnTo>
                  <a:pt x="426504" y="584200"/>
                </a:lnTo>
                <a:lnTo>
                  <a:pt x="429739" y="580390"/>
                </a:lnTo>
                <a:lnTo>
                  <a:pt x="433458" y="577850"/>
                </a:lnTo>
                <a:lnTo>
                  <a:pt x="441863" y="574040"/>
                </a:lnTo>
                <a:lnTo>
                  <a:pt x="459719" y="574040"/>
                </a:lnTo>
                <a:lnTo>
                  <a:pt x="485584" y="608330"/>
                </a:lnTo>
                <a:lnTo>
                  <a:pt x="484970" y="614680"/>
                </a:lnTo>
                <a:lnTo>
                  <a:pt x="394868" y="713740"/>
                </a:lnTo>
                <a:lnTo>
                  <a:pt x="379373" y="722630"/>
                </a:lnTo>
                <a:lnTo>
                  <a:pt x="374958" y="723900"/>
                </a:lnTo>
                <a:close/>
              </a:path>
              <a:path w="924559" h="795654">
                <a:moveTo>
                  <a:pt x="632190" y="726440"/>
                </a:moveTo>
                <a:lnTo>
                  <a:pt x="614318" y="726440"/>
                </a:lnTo>
                <a:lnTo>
                  <a:pt x="605867" y="722630"/>
                </a:lnTo>
                <a:lnTo>
                  <a:pt x="602121" y="720090"/>
                </a:lnTo>
                <a:lnTo>
                  <a:pt x="597166" y="715010"/>
                </a:lnTo>
                <a:lnTo>
                  <a:pt x="595223" y="713740"/>
                </a:lnTo>
                <a:lnTo>
                  <a:pt x="593026" y="713740"/>
                </a:lnTo>
                <a:lnTo>
                  <a:pt x="596037" y="706120"/>
                </a:lnTo>
                <a:lnTo>
                  <a:pt x="597994" y="699770"/>
                </a:lnTo>
                <a:lnTo>
                  <a:pt x="599802" y="685800"/>
                </a:lnTo>
                <a:lnTo>
                  <a:pt x="599611" y="678180"/>
                </a:lnTo>
                <a:lnTo>
                  <a:pt x="597041" y="664210"/>
                </a:lnTo>
                <a:lnTo>
                  <a:pt x="594719" y="656590"/>
                </a:lnTo>
                <a:lnTo>
                  <a:pt x="588004" y="643890"/>
                </a:lnTo>
                <a:lnTo>
                  <a:pt x="583763" y="638810"/>
                </a:lnTo>
                <a:lnTo>
                  <a:pt x="578637" y="632460"/>
                </a:lnTo>
                <a:lnTo>
                  <a:pt x="578269" y="632460"/>
                </a:lnTo>
                <a:lnTo>
                  <a:pt x="572977" y="627380"/>
                </a:lnTo>
                <a:lnTo>
                  <a:pt x="567291" y="623570"/>
                </a:lnTo>
                <a:lnTo>
                  <a:pt x="561211" y="619760"/>
                </a:lnTo>
                <a:lnTo>
                  <a:pt x="554737" y="617220"/>
                </a:lnTo>
                <a:lnTo>
                  <a:pt x="547997" y="614680"/>
                </a:lnTo>
                <a:lnTo>
                  <a:pt x="526961" y="610870"/>
                </a:lnTo>
                <a:lnTo>
                  <a:pt x="590540" y="610870"/>
                </a:lnTo>
                <a:lnTo>
                  <a:pt x="647852" y="668020"/>
                </a:lnTo>
                <a:lnTo>
                  <a:pt x="657693" y="688340"/>
                </a:lnTo>
                <a:lnTo>
                  <a:pt x="657631" y="697230"/>
                </a:lnTo>
                <a:lnTo>
                  <a:pt x="640590" y="722630"/>
                </a:lnTo>
                <a:lnTo>
                  <a:pt x="632190" y="726440"/>
                </a:lnTo>
                <a:close/>
              </a:path>
              <a:path w="924559" h="795654">
                <a:moveTo>
                  <a:pt x="455128" y="798830"/>
                </a:moveTo>
                <a:lnTo>
                  <a:pt x="437110" y="798830"/>
                </a:lnTo>
                <a:lnTo>
                  <a:pt x="428618" y="795020"/>
                </a:lnTo>
                <a:lnTo>
                  <a:pt x="424864" y="792480"/>
                </a:lnTo>
                <a:lnTo>
                  <a:pt x="421601" y="788670"/>
                </a:lnTo>
                <a:lnTo>
                  <a:pt x="420890" y="788670"/>
                </a:lnTo>
                <a:lnTo>
                  <a:pt x="417826" y="784860"/>
                </a:lnTo>
                <a:lnTo>
                  <a:pt x="415487" y="781050"/>
                </a:lnTo>
                <a:lnTo>
                  <a:pt x="412260" y="773430"/>
                </a:lnTo>
                <a:lnTo>
                  <a:pt x="411488" y="768350"/>
                </a:lnTo>
                <a:lnTo>
                  <a:pt x="411628" y="759460"/>
                </a:lnTo>
                <a:lnTo>
                  <a:pt x="412534" y="755650"/>
                </a:lnTo>
                <a:lnTo>
                  <a:pt x="416021" y="746760"/>
                </a:lnTo>
                <a:lnTo>
                  <a:pt x="418475" y="742950"/>
                </a:lnTo>
                <a:lnTo>
                  <a:pt x="421640" y="740410"/>
                </a:lnTo>
                <a:lnTo>
                  <a:pt x="502272" y="659130"/>
                </a:lnTo>
                <a:lnTo>
                  <a:pt x="507230" y="654050"/>
                </a:lnTo>
                <a:lnTo>
                  <a:pt x="513137" y="651510"/>
                </a:lnTo>
                <a:lnTo>
                  <a:pt x="526853" y="648970"/>
                </a:lnTo>
                <a:lnTo>
                  <a:pt x="533510" y="648970"/>
                </a:lnTo>
                <a:lnTo>
                  <a:pt x="546423" y="654050"/>
                </a:lnTo>
                <a:lnTo>
                  <a:pt x="551596" y="659130"/>
                </a:lnTo>
                <a:lnTo>
                  <a:pt x="559372" y="670560"/>
                </a:lnTo>
                <a:lnTo>
                  <a:pt x="561324" y="676910"/>
                </a:lnTo>
                <a:lnTo>
                  <a:pt x="561218" y="685800"/>
                </a:lnTo>
                <a:lnTo>
                  <a:pt x="470636" y="788670"/>
                </a:lnTo>
                <a:lnTo>
                  <a:pt x="467374" y="792480"/>
                </a:lnTo>
                <a:lnTo>
                  <a:pt x="463620" y="795020"/>
                </a:lnTo>
                <a:lnTo>
                  <a:pt x="455128" y="798830"/>
                </a:lnTo>
                <a:close/>
              </a:path>
              <a:path w="924559" h="795654">
                <a:moveTo>
                  <a:pt x="555735" y="802640"/>
                </a:moveTo>
                <a:lnTo>
                  <a:pt x="542391" y="802640"/>
                </a:lnTo>
                <a:lnTo>
                  <a:pt x="538069" y="801370"/>
                </a:lnTo>
                <a:lnTo>
                  <a:pt x="529776" y="798830"/>
                </a:lnTo>
                <a:lnTo>
                  <a:pt x="526105" y="796290"/>
                </a:lnTo>
                <a:lnTo>
                  <a:pt x="522498" y="792480"/>
                </a:lnTo>
                <a:lnTo>
                  <a:pt x="522045" y="792480"/>
                </a:lnTo>
                <a:lnTo>
                  <a:pt x="521550" y="791210"/>
                </a:lnTo>
                <a:lnTo>
                  <a:pt x="570839" y="742950"/>
                </a:lnTo>
                <a:lnTo>
                  <a:pt x="571488" y="742950"/>
                </a:lnTo>
                <a:lnTo>
                  <a:pt x="571893" y="744220"/>
                </a:lnTo>
                <a:lnTo>
                  <a:pt x="572655" y="744220"/>
                </a:lnTo>
                <a:lnTo>
                  <a:pt x="578549" y="750570"/>
                </a:lnTo>
                <a:lnTo>
                  <a:pt x="581673" y="758190"/>
                </a:lnTo>
                <a:lnTo>
                  <a:pt x="582028" y="767080"/>
                </a:lnTo>
                <a:lnTo>
                  <a:pt x="582028" y="768350"/>
                </a:lnTo>
                <a:lnTo>
                  <a:pt x="581409" y="774700"/>
                </a:lnTo>
                <a:lnTo>
                  <a:pt x="579510" y="781050"/>
                </a:lnTo>
                <a:lnTo>
                  <a:pt x="576329" y="787400"/>
                </a:lnTo>
                <a:lnTo>
                  <a:pt x="571868" y="792480"/>
                </a:lnTo>
                <a:lnTo>
                  <a:pt x="571169" y="793750"/>
                </a:lnTo>
                <a:lnTo>
                  <a:pt x="567877" y="796290"/>
                </a:lnTo>
                <a:lnTo>
                  <a:pt x="564132" y="798830"/>
                </a:lnTo>
                <a:lnTo>
                  <a:pt x="555735" y="802640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E00774-52B2-4B9B-A042-AD1BF32AC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844" y="3512283"/>
            <a:ext cx="3477768" cy="30998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24721" y="2733404"/>
            <a:ext cx="13847808" cy="643507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D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82437" y="1813569"/>
            <a:ext cx="6766188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6000" spc="-120">
                <a:solidFill>
                  <a:srgbClr val="00A249"/>
                </a:solidFill>
                <a:latin typeface="Sinkin sans"/>
              </a:rPr>
              <a:t>Agenda </a:t>
            </a:r>
            <a:endParaRPr sz="6000">
              <a:solidFill>
                <a:srgbClr val="00A249"/>
              </a:solidFill>
              <a:latin typeface="Sinkin sans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0891" y="3362533"/>
            <a:ext cx="104775" cy="1047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3333" y="4195940"/>
            <a:ext cx="104775" cy="1047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0891" y="5053693"/>
            <a:ext cx="104775" cy="10477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3334" y="5846166"/>
            <a:ext cx="104775" cy="1047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2281" y="7369853"/>
            <a:ext cx="104775" cy="1047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3333" y="7993593"/>
            <a:ext cx="104775" cy="104774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0" y="8567820"/>
            <a:ext cx="1695450" cy="1719580"/>
          </a:xfrm>
          <a:custGeom>
            <a:avLst/>
            <a:gdLst/>
            <a:ahLst/>
            <a:cxnLst/>
            <a:rect l="l" t="t" r="r" b="b"/>
            <a:pathLst>
              <a:path w="1695450" h="1719579">
                <a:moveTo>
                  <a:pt x="1685048" y="1719179"/>
                </a:moveTo>
                <a:lnTo>
                  <a:pt x="0" y="1719179"/>
                </a:lnTo>
                <a:lnTo>
                  <a:pt x="0" y="7512"/>
                </a:lnTo>
                <a:lnTo>
                  <a:pt x="9024" y="6544"/>
                </a:lnTo>
                <a:lnTo>
                  <a:pt x="56333" y="2922"/>
                </a:lnTo>
                <a:lnTo>
                  <a:pt x="104029" y="734"/>
                </a:lnTo>
                <a:lnTo>
                  <a:pt x="152091" y="0"/>
                </a:lnTo>
                <a:lnTo>
                  <a:pt x="200153" y="734"/>
                </a:lnTo>
                <a:lnTo>
                  <a:pt x="247849" y="2922"/>
                </a:lnTo>
                <a:lnTo>
                  <a:pt x="295157" y="6544"/>
                </a:lnTo>
                <a:lnTo>
                  <a:pt x="342058" y="11577"/>
                </a:lnTo>
                <a:lnTo>
                  <a:pt x="388528" y="18000"/>
                </a:lnTo>
                <a:lnTo>
                  <a:pt x="434546" y="25793"/>
                </a:lnTo>
                <a:lnTo>
                  <a:pt x="480092" y="34933"/>
                </a:lnTo>
                <a:lnTo>
                  <a:pt x="525144" y="45399"/>
                </a:lnTo>
                <a:lnTo>
                  <a:pt x="569681" y="57170"/>
                </a:lnTo>
                <a:lnTo>
                  <a:pt x="613680" y="70225"/>
                </a:lnTo>
                <a:lnTo>
                  <a:pt x="657122" y="84542"/>
                </a:lnTo>
                <a:lnTo>
                  <a:pt x="699985" y="100100"/>
                </a:lnTo>
                <a:lnTo>
                  <a:pt x="742246" y="116878"/>
                </a:lnTo>
                <a:lnTo>
                  <a:pt x="783886" y="134853"/>
                </a:lnTo>
                <a:lnTo>
                  <a:pt x="824882" y="154006"/>
                </a:lnTo>
                <a:lnTo>
                  <a:pt x="865214" y="174314"/>
                </a:lnTo>
                <a:lnTo>
                  <a:pt x="904859" y="195757"/>
                </a:lnTo>
                <a:lnTo>
                  <a:pt x="943797" y="218312"/>
                </a:lnTo>
                <a:lnTo>
                  <a:pt x="982006" y="241959"/>
                </a:lnTo>
                <a:lnTo>
                  <a:pt x="1019465" y="266676"/>
                </a:lnTo>
                <a:lnTo>
                  <a:pt x="1056153" y="292441"/>
                </a:lnTo>
                <a:lnTo>
                  <a:pt x="1092048" y="319235"/>
                </a:lnTo>
                <a:lnTo>
                  <a:pt x="1127129" y="347034"/>
                </a:lnTo>
                <a:lnTo>
                  <a:pt x="1161374" y="375819"/>
                </a:lnTo>
                <a:lnTo>
                  <a:pt x="1194762" y="405567"/>
                </a:lnTo>
                <a:lnTo>
                  <a:pt x="1227273" y="436257"/>
                </a:lnTo>
                <a:lnTo>
                  <a:pt x="1258883" y="467868"/>
                </a:lnTo>
                <a:lnTo>
                  <a:pt x="1289574" y="500378"/>
                </a:lnTo>
                <a:lnTo>
                  <a:pt x="1319321" y="533766"/>
                </a:lnTo>
                <a:lnTo>
                  <a:pt x="1348106" y="568012"/>
                </a:lnTo>
                <a:lnTo>
                  <a:pt x="1375905" y="603092"/>
                </a:lnTo>
                <a:lnTo>
                  <a:pt x="1402699" y="638987"/>
                </a:lnTo>
                <a:lnTo>
                  <a:pt x="1428465" y="675675"/>
                </a:lnTo>
                <a:lnTo>
                  <a:pt x="1453182" y="713134"/>
                </a:lnTo>
                <a:lnTo>
                  <a:pt x="1476828" y="751343"/>
                </a:lnTo>
                <a:lnTo>
                  <a:pt x="1499384" y="790281"/>
                </a:lnTo>
                <a:lnTo>
                  <a:pt x="1520826" y="829926"/>
                </a:lnTo>
                <a:lnTo>
                  <a:pt x="1541134" y="870258"/>
                </a:lnTo>
                <a:lnTo>
                  <a:pt x="1560287" y="911254"/>
                </a:lnTo>
                <a:lnTo>
                  <a:pt x="1578263" y="952894"/>
                </a:lnTo>
                <a:lnTo>
                  <a:pt x="1595040" y="995155"/>
                </a:lnTo>
                <a:lnTo>
                  <a:pt x="1610598" y="1038018"/>
                </a:lnTo>
                <a:lnTo>
                  <a:pt x="1624915" y="1081460"/>
                </a:lnTo>
                <a:lnTo>
                  <a:pt x="1637970" y="1125460"/>
                </a:lnTo>
                <a:lnTo>
                  <a:pt x="1649741" y="1169996"/>
                </a:lnTo>
                <a:lnTo>
                  <a:pt x="1660207" y="1215048"/>
                </a:lnTo>
                <a:lnTo>
                  <a:pt x="1669347" y="1260594"/>
                </a:lnTo>
                <a:lnTo>
                  <a:pt x="1677140" y="1306613"/>
                </a:lnTo>
                <a:lnTo>
                  <a:pt x="1683563" y="1353083"/>
                </a:lnTo>
                <a:lnTo>
                  <a:pt x="1688596" y="1399983"/>
                </a:lnTo>
                <a:lnTo>
                  <a:pt x="1692218" y="1447291"/>
                </a:lnTo>
                <a:lnTo>
                  <a:pt x="1694406" y="1494987"/>
                </a:lnTo>
                <a:lnTo>
                  <a:pt x="1695141" y="1543049"/>
                </a:lnTo>
                <a:lnTo>
                  <a:pt x="1694406" y="1591112"/>
                </a:lnTo>
                <a:lnTo>
                  <a:pt x="1692218" y="1638808"/>
                </a:lnTo>
                <a:lnTo>
                  <a:pt x="1688596" y="1686116"/>
                </a:lnTo>
                <a:lnTo>
                  <a:pt x="1685048" y="1719179"/>
                </a:lnTo>
                <a:close/>
              </a:path>
            </a:pathLst>
          </a:custGeom>
          <a:solidFill>
            <a:srgbClr val="00A2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6F17BE45-B540-417F-900C-66375CAD310D}"/>
              </a:ext>
            </a:extLst>
          </p:cNvPr>
          <p:cNvSpPr txBox="1"/>
          <p:nvPr/>
        </p:nvSpPr>
        <p:spPr>
          <a:xfrm>
            <a:off x="2340147" y="3245847"/>
            <a:ext cx="4441653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2800">
                <a:solidFill>
                  <a:srgbClr val="005DA2"/>
                </a:solidFill>
                <a:latin typeface="Sinkin sans"/>
                <a:cs typeface="Verdana"/>
              </a:rPr>
              <a:t>Ticket Review</a:t>
            </a:r>
            <a:r>
              <a:rPr lang="en-US" sz="2800">
                <a:solidFill>
                  <a:srgbClr val="00B050"/>
                </a:solidFill>
                <a:latin typeface="Sinkin sans"/>
                <a:cs typeface="Verdana"/>
              </a:rPr>
              <a:t>(15 Minutes)</a:t>
            </a:r>
            <a:endParaRPr sz="2800">
              <a:solidFill>
                <a:srgbClr val="00B050"/>
              </a:solidFill>
              <a:latin typeface="Sinkin sans"/>
              <a:cs typeface="Verdana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67BD000D-7B7C-4CA2-B7AB-56CB57F37E6F}"/>
              </a:ext>
            </a:extLst>
          </p:cNvPr>
          <p:cNvSpPr txBox="1"/>
          <p:nvPr/>
        </p:nvSpPr>
        <p:spPr>
          <a:xfrm>
            <a:off x="2273908" y="4036707"/>
            <a:ext cx="4397572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2800">
                <a:solidFill>
                  <a:srgbClr val="005DA2"/>
                </a:solidFill>
                <a:latin typeface="Sinkin sans"/>
                <a:cs typeface="Verdana"/>
              </a:rPr>
              <a:t>Billing Status </a:t>
            </a:r>
            <a:r>
              <a:rPr lang="en-US" sz="2800">
                <a:solidFill>
                  <a:srgbClr val="00B050"/>
                </a:solidFill>
                <a:latin typeface="Sinkin sans"/>
                <a:cs typeface="Verdana"/>
              </a:rPr>
              <a:t>(6 Minutes)</a:t>
            </a:r>
            <a:endParaRPr sz="2800">
              <a:solidFill>
                <a:srgbClr val="00B050"/>
              </a:solidFill>
              <a:latin typeface="Sinkin sans"/>
              <a:cs typeface="Verdana"/>
            </a:endParaRP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5D7C732E-4AE7-4465-845B-6F04C2C673C0}"/>
              </a:ext>
            </a:extLst>
          </p:cNvPr>
          <p:cNvSpPr txBox="1"/>
          <p:nvPr/>
        </p:nvSpPr>
        <p:spPr>
          <a:xfrm>
            <a:off x="2340147" y="4949058"/>
            <a:ext cx="5678531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2800">
                <a:solidFill>
                  <a:srgbClr val="005DA2"/>
                </a:solidFill>
                <a:latin typeface="Sinkin sans"/>
                <a:cs typeface="Verdana"/>
              </a:rPr>
              <a:t>Projects &amp; Tasks-IT </a:t>
            </a:r>
            <a:r>
              <a:rPr lang="en-US" sz="2800">
                <a:solidFill>
                  <a:srgbClr val="00B050"/>
                </a:solidFill>
                <a:latin typeface="Sinkin sans"/>
                <a:cs typeface="Verdana"/>
              </a:rPr>
              <a:t>(5 Minutes)</a:t>
            </a:r>
            <a:endParaRPr sz="2800">
              <a:solidFill>
                <a:srgbClr val="00B050"/>
              </a:solidFill>
              <a:latin typeface="Sinkin sans"/>
              <a:cs typeface="Verdana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145FEA56-439C-4EDD-8D0B-044C8EC218FD}"/>
              </a:ext>
            </a:extLst>
          </p:cNvPr>
          <p:cNvSpPr txBox="1"/>
          <p:nvPr/>
        </p:nvSpPr>
        <p:spPr>
          <a:xfrm>
            <a:off x="2273908" y="5652101"/>
            <a:ext cx="5265275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2800">
                <a:solidFill>
                  <a:srgbClr val="005DA2"/>
                </a:solidFill>
                <a:latin typeface="Sinkin sans"/>
                <a:cs typeface="Verdana"/>
              </a:rPr>
              <a:t>Projects &amp; Tasks-DS </a:t>
            </a:r>
            <a:r>
              <a:rPr lang="en-US" sz="2800">
                <a:solidFill>
                  <a:srgbClr val="00B050"/>
                </a:solidFill>
                <a:latin typeface="Sinkin sans"/>
                <a:cs typeface="Verdana"/>
              </a:rPr>
              <a:t>(5 Minutes</a:t>
            </a:r>
            <a:r>
              <a:rPr lang="en-US" sz="2500">
                <a:solidFill>
                  <a:srgbClr val="00B050"/>
                </a:solidFill>
                <a:latin typeface="Sinkin sans"/>
                <a:cs typeface="Verdana"/>
              </a:rPr>
              <a:t>)</a:t>
            </a:r>
          </a:p>
        </p:txBody>
      </p:sp>
      <p:sp>
        <p:nvSpPr>
          <p:cNvPr id="31" name="object 14">
            <a:extLst>
              <a:ext uri="{FF2B5EF4-FFF2-40B4-BE49-F238E27FC236}">
                <a16:creationId xmlns:a16="http://schemas.microsoft.com/office/drawing/2014/main" id="{19F87061-A9D5-4123-B9C7-E253A5FF3BFE}"/>
              </a:ext>
            </a:extLst>
          </p:cNvPr>
          <p:cNvSpPr txBox="1"/>
          <p:nvPr/>
        </p:nvSpPr>
        <p:spPr>
          <a:xfrm>
            <a:off x="2340147" y="7114042"/>
            <a:ext cx="6494571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2800">
                <a:solidFill>
                  <a:srgbClr val="005DA2"/>
                </a:solidFill>
                <a:latin typeface="Sinkin sans"/>
                <a:cs typeface="Verdana"/>
              </a:rPr>
              <a:t>Product Sales &amp; RFQ Review </a:t>
            </a:r>
            <a:r>
              <a:rPr lang="en-US" sz="2800">
                <a:solidFill>
                  <a:srgbClr val="00B050"/>
                </a:solidFill>
                <a:latin typeface="Sinkin sans"/>
                <a:cs typeface="Verdana"/>
              </a:rPr>
              <a:t>(6 Minutes)</a:t>
            </a:r>
            <a:endParaRPr sz="2800">
              <a:solidFill>
                <a:srgbClr val="00B050"/>
              </a:solidFill>
              <a:latin typeface="Sinkin sans"/>
              <a:cs typeface="Verdana"/>
            </a:endParaRPr>
          </a:p>
        </p:txBody>
      </p:sp>
      <p:sp>
        <p:nvSpPr>
          <p:cNvPr id="32" name="object 15">
            <a:extLst>
              <a:ext uri="{FF2B5EF4-FFF2-40B4-BE49-F238E27FC236}">
                <a16:creationId xmlns:a16="http://schemas.microsoft.com/office/drawing/2014/main" id="{58FAB55F-108B-443E-B88E-6C2BA9152BC3}"/>
              </a:ext>
            </a:extLst>
          </p:cNvPr>
          <p:cNvSpPr txBox="1"/>
          <p:nvPr/>
        </p:nvSpPr>
        <p:spPr>
          <a:xfrm>
            <a:off x="2273907" y="7790932"/>
            <a:ext cx="7083933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2800">
                <a:solidFill>
                  <a:srgbClr val="005DA2"/>
                </a:solidFill>
                <a:latin typeface="Sinkin sans"/>
                <a:cs typeface="Verdana"/>
              </a:rPr>
              <a:t>Any Other Business(AOB),TFTT</a:t>
            </a:r>
            <a:r>
              <a:rPr lang="en-US" sz="2800">
                <a:solidFill>
                  <a:srgbClr val="00B050"/>
                </a:solidFill>
                <a:latin typeface="Sinkin sans"/>
                <a:cs typeface="Verdana"/>
              </a:rPr>
              <a:t>(6 Minutes)</a:t>
            </a:r>
            <a:endParaRPr sz="2800">
              <a:solidFill>
                <a:srgbClr val="00B050"/>
              </a:solidFill>
              <a:latin typeface="Sinkin sans"/>
              <a:cs typeface="Verdana"/>
            </a:endParaRPr>
          </a:p>
        </p:txBody>
      </p:sp>
      <p:sp>
        <p:nvSpPr>
          <p:cNvPr id="33" name="object 26">
            <a:extLst>
              <a:ext uri="{FF2B5EF4-FFF2-40B4-BE49-F238E27FC236}">
                <a16:creationId xmlns:a16="http://schemas.microsoft.com/office/drawing/2014/main" id="{66FF5125-3E52-4BB2-94D6-C19BB7E5A7F0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5">
            <a:extLst>
              <a:ext uri="{FF2B5EF4-FFF2-40B4-BE49-F238E27FC236}">
                <a16:creationId xmlns:a16="http://schemas.microsoft.com/office/drawing/2014/main" id="{43BCF272-DD01-4F86-B939-3E79DD190D9A}"/>
              </a:ext>
            </a:extLst>
          </p:cNvPr>
          <p:cNvSpPr/>
          <p:nvPr/>
        </p:nvSpPr>
        <p:spPr>
          <a:xfrm>
            <a:off x="16866552" y="438086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5739956B-2578-43E7-817C-06877DA94FCC}"/>
              </a:ext>
            </a:extLst>
          </p:cNvPr>
          <p:cNvSpPr txBox="1"/>
          <p:nvPr/>
        </p:nvSpPr>
        <p:spPr>
          <a:xfrm>
            <a:off x="2340147" y="6410999"/>
            <a:ext cx="5265275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en-US" sz="2800">
                <a:solidFill>
                  <a:srgbClr val="005DA2"/>
                </a:solidFill>
                <a:latin typeface="Sinkin sans"/>
                <a:cs typeface="Verdana"/>
              </a:rPr>
              <a:t>Projects &amp; Tasks-SE </a:t>
            </a:r>
            <a:r>
              <a:rPr lang="en-US" sz="2800">
                <a:solidFill>
                  <a:srgbClr val="00B050"/>
                </a:solidFill>
                <a:latin typeface="Sinkin sans"/>
                <a:cs typeface="Verdana"/>
              </a:rPr>
              <a:t>(5 Minutes</a:t>
            </a:r>
            <a:r>
              <a:rPr lang="en-US" sz="2500">
                <a:solidFill>
                  <a:srgbClr val="00B050"/>
                </a:solidFill>
                <a:latin typeface="Sinkin sans"/>
                <a:cs typeface="Verdana"/>
              </a:rPr>
              <a:t>)</a:t>
            </a:r>
          </a:p>
        </p:txBody>
      </p:sp>
      <p:pic>
        <p:nvPicPr>
          <p:cNvPr id="21" name="object 11">
            <a:extLst>
              <a:ext uri="{FF2B5EF4-FFF2-40B4-BE49-F238E27FC236}">
                <a16:creationId xmlns:a16="http://schemas.microsoft.com/office/drawing/2014/main" id="{81EC117A-BA7C-4346-A148-D6D618240E1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0890" y="6608009"/>
            <a:ext cx="104775" cy="1047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7525681" y="5143500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AB4EA35B-390C-4AE8-8C9A-3476EDC70201}"/>
              </a:ext>
            </a:extLst>
          </p:cNvPr>
          <p:cNvSpPr/>
          <p:nvPr/>
        </p:nvSpPr>
        <p:spPr>
          <a:xfrm>
            <a:off x="300037" y="209550"/>
            <a:ext cx="5695950" cy="6096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Ticket Review-Volume &amp;Closure Rate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3077" name="Picture 3076" descr="chart_ticket_kpi_ti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1681" y="1028700"/>
            <a:ext cx="7874000" cy="3771899"/>
          </a:xfrm>
          <a:prstGeom prst="rect">
            <a:avLst/>
          </a:prstGeom>
        </p:spPr>
      </p:pic>
      <p:pic>
        <p:nvPicPr>
          <p:cNvPr id="3078" name="Picture 3077" descr="chart_ticket_volume_dai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54" y="1028701"/>
            <a:ext cx="8510046" cy="4294636"/>
          </a:xfrm>
          <a:prstGeom prst="rect">
            <a:avLst/>
          </a:prstGeom>
        </p:spPr>
      </p:pic>
      <p:pic>
        <p:nvPicPr>
          <p:cNvPr id="3079" name="Picture 3078" descr="chart_tickets_opened_clos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9349" y="5257800"/>
            <a:ext cx="1225867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6242665" y="901001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9021C295-99D2-47C7-8D8E-590178FB9C27}"/>
              </a:ext>
            </a:extLst>
          </p:cNvPr>
          <p:cNvSpPr/>
          <p:nvPr/>
        </p:nvSpPr>
        <p:spPr>
          <a:xfrm>
            <a:off x="190500" y="215858"/>
            <a:ext cx="7086600" cy="5715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 anchor="t"/>
          <a:lstStyle/>
          <a:p>
            <a:r>
              <a:rPr lang="en-US" sz="2800">
                <a:solidFill>
                  <a:schemeClr val="tx1"/>
                </a:solidFill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Ticket Review- In Queue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422870-1565-4EF1-89BF-14EEEEDC6C42}"/>
              </a:ext>
            </a:extLst>
          </p:cNvPr>
          <p:cNvSpPr/>
          <p:nvPr/>
        </p:nvSpPr>
        <p:spPr>
          <a:xfrm>
            <a:off x="5154045" y="58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 </a:t>
            </a:r>
            <a:endParaRPr lang="en-ZW"/>
          </a:p>
        </p:txBody>
      </p:sp>
      <p:pic>
        <p:nvPicPr>
          <p:cNvPr id="2051" name="Picture 2050" descr="chart_tickets_by_d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35" y="1181575"/>
            <a:ext cx="16748428" cy="57564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34BF43-6279-44DB-A5D7-300F5CC8A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130" y="7303648"/>
            <a:ext cx="16916260" cy="267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02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A8CF28-7FBC-1E36-C5AB-1B258DDE5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E317AB77-25C4-5B43-649A-6DEBDBB1B71F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7E27FC24-0089-FB8B-2469-F1658E2689DB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8D65839F-C96E-F356-BD2E-F2D135AA3EDA}"/>
              </a:ext>
            </a:extLst>
          </p:cNvPr>
          <p:cNvSpPr/>
          <p:nvPr/>
        </p:nvSpPr>
        <p:spPr>
          <a:xfrm>
            <a:off x="16866552" y="438086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0A5E6F65-7E50-F534-19F0-E49E85359A02}"/>
              </a:ext>
            </a:extLst>
          </p:cNvPr>
          <p:cNvSpPr/>
          <p:nvPr/>
        </p:nvSpPr>
        <p:spPr>
          <a:xfrm>
            <a:off x="1040130" y="430830"/>
            <a:ext cx="7086600" cy="5715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Ticket Review-Last 7 Days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84202F-A16D-A20B-E5E8-BA3A6EAAC468}"/>
              </a:ext>
            </a:extLst>
          </p:cNvPr>
          <p:cNvSpPr/>
          <p:nvPr/>
        </p:nvSpPr>
        <p:spPr>
          <a:xfrm>
            <a:off x="5154045" y="58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 </a:t>
            </a:r>
            <a:endParaRPr lang="en-ZW"/>
          </a:p>
        </p:txBody>
      </p:sp>
      <p:pic>
        <p:nvPicPr>
          <p:cNvPr id="20" name="Picture 19" descr="chart_tickets_by_s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29" y="1843087"/>
            <a:ext cx="16589057" cy="611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5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7386617" y="492741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9482835B-C323-4297-B0F5-872144E58627}"/>
              </a:ext>
            </a:extLst>
          </p:cNvPr>
          <p:cNvSpPr/>
          <p:nvPr/>
        </p:nvSpPr>
        <p:spPr>
          <a:xfrm>
            <a:off x="520065" y="419102"/>
            <a:ext cx="4852035" cy="609599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Tickets- Weekly Tracking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1029" name="Picture 1028" descr="chart_ytd_ticket_tre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130" y="5308733"/>
            <a:ext cx="16207740" cy="4574789"/>
          </a:xfrm>
          <a:prstGeom prst="rect">
            <a:avLst/>
          </a:prstGeom>
        </p:spPr>
      </p:pic>
      <p:pic>
        <p:nvPicPr>
          <p:cNvPr id="1030" name="Picture 1029" descr="chart_ytd_billing_spl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130" y="1378114"/>
            <a:ext cx="16207740" cy="360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62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6866552" y="438086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DC25F516-58FD-4E4A-B158-B3CC847E173F}"/>
              </a:ext>
            </a:extLst>
          </p:cNvPr>
          <p:cNvSpPr/>
          <p:nvPr/>
        </p:nvSpPr>
        <p:spPr>
          <a:xfrm>
            <a:off x="1040130" y="228600"/>
            <a:ext cx="7521677" cy="5715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Billing Status- Weekly &amp;Worklogs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4099" name="Picture 4098" descr="chart_billing_kpi_ti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707" y="1028701"/>
            <a:ext cx="9446585" cy="3324428"/>
          </a:xfrm>
          <a:prstGeom prst="rect">
            <a:avLst/>
          </a:prstGeom>
        </p:spPr>
      </p:pic>
      <p:pic>
        <p:nvPicPr>
          <p:cNvPr id="4100" name="Picture 4099" descr="chart_billable_daily_lin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878" y="4552156"/>
            <a:ext cx="16589057" cy="522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01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7011650" y="9010015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DC25F516-58FD-4E4A-B158-B3CC847E173F}"/>
              </a:ext>
            </a:extLst>
          </p:cNvPr>
          <p:cNvSpPr/>
          <p:nvPr/>
        </p:nvSpPr>
        <p:spPr>
          <a:xfrm>
            <a:off x="1040130" y="228600"/>
            <a:ext cx="7521677" cy="5715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Billing Status-Last Week &amp;Worklogs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3075" name="Picture 3074" descr="chart_worklog_bar_p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40" y="1500188"/>
            <a:ext cx="16718520" cy="728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81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6">
            <a:extLst>
              <a:ext uri="{FF2B5EF4-FFF2-40B4-BE49-F238E27FC236}">
                <a16:creationId xmlns:a16="http://schemas.microsoft.com/office/drawing/2014/main" id="{76AE032D-B4CE-4AB4-9B72-673E24C1E0FA}"/>
              </a:ext>
            </a:extLst>
          </p:cNvPr>
          <p:cNvSpPr/>
          <p:nvPr/>
        </p:nvSpPr>
        <p:spPr>
          <a:xfrm>
            <a:off x="0" y="925830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5BC3B452-03A9-4E5C-8717-9D4E7BE1100A}"/>
              </a:ext>
            </a:extLst>
          </p:cNvPr>
          <p:cNvSpPr/>
          <p:nvPr/>
        </p:nvSpPr>
        <p:spPr>
          <a:xfrm rot="10800000">
            <a:off x="17247870" y="0"/>
            <a:ext cx="1040130" cy="1028700"/>
          </a:xfrm>
          <a:custGeom>
            <a:avLst/>
            <a:gdLst/>
            <a:ahLst/>
            <a:cxnLst/>
            <a:rect l="l" t="t" r="r" b="b"/>
            <a:pathLst>
              <a:path w="1040130" h="1028700">
                <a:moveTo>
                  <a:pt x="1008785" y="1028699"/>
                </a:moveTo>
                <a:lnTo>
                  <a:pt x="0" y="1028699"/>
                </a:lnTo>
                <a:lnTo>
                  <a:pt x="0" y="33977"/>
                </a:lnTo>
                <a:lnTo>
                  <a:pt x="47078" y="21325"/>
                </a:lnTo>
                <a:lnTo>
                  <a:pt x="92129" y="12109"/>
                </a:lnTo>
                <a:lnTo>
                  <a:pt x="138053" y="5432"/>
                </a:lnTo>
                <a:lnTo>
                  <a:pt x="184775" y="1370"/>
                </a:lnTo>
                <a:lnTo>
                  <a:pt x="232219" y="0"/>
                </a:lnTo>
                <a:lnTo>
                  <a:pt x="279663" y="1370"/>
                </a:lnTo>
                <a:lnTo>
                  <a:pt x="326385" y="5432"/>
                </a:lnTo>
                <a:lnTo>
                  <a:pt x="372310" y="12109"/>
                </a:lnTo>
                <a:lnTo>
                  <a:pt x="417361" y="21325"/>
                </a:lnTo>
                <a:lnTo>
                  <a:pt x="461463" y="33005"/>
                </a:lnTo>
                <a:lnTo>
                  <a:pt x="504540" y="47073"/>
                </a:lnTo>
                <a:lnTo>
                  <a:pt x="546516" y="63453"/>
                </a:lnTo>
                <a:lnTo>
                  <a:pt x="587317" y="82070"/>
                </a:lnTo>
                <a:lnTo>
                  <a:pt x="626865" y="102847"/>
                </a:lnTo>
                <a:lnTo>
                  <a:pt x="665085" y="125710"/>
                </a:lnTo>
                <a:lnTo>
                  <a:pt x="701902" y="150582"/>
                </a:lnTo>
                <a:lnTo>
                  <a:pt x="737240" y="177388"/>
                </a:lnTo>
                <a:lnTo>
                  <a:pt x="771023" y="206051"/>
                </a:lnTo>
                <a:lnTo>
                  <a:pt x="803175" y="236497"/>
                </a:lnTo>
                <a:lnTo>
                  <a:pt x="833620" y="268649"/>
                </a:lnTo>
                <a:lnTo>
                  <a:pt x="862284" y="302432"/>
                </a:lnTo>
                <a:lnTo>
                  <a:pt x="889090" y="337769"/>
                </a:lnTo>
                <a:lnTo>
                  <a:pt x="913962" y="374586"/>
                </a:lnTo>
                <a:lnTo>
                  <a:pt x="936824" y="412807"/>
                </a:lnTo>
                <a:lnTo>
                  <a:pt x="957602" y="452355"/>
                </a:lnTo>
                <a:lnTo>
                  <a:pt x="976219" y="493155"/>
                </a:lnTo>
                <a:lnTo>
                  <a:pt x="992599" y="535132"/>
                </a:lnTo>
                <a:lnTo>
                  <a:pt x="1006667" y="578209"/>
                </a:lnTo>
                <a:lnTo>
                  <a:pt x="1018347" y="622311"/>
                </a:lnTo>
                <a:lnTo>
                  <a:pt x="1027563" y="667362"/>
                </a:lnTo>
                <a:lnTo>
                  <a:pt x="1034240" y="713286"/>
                </a:lnTo>
                <a:lnTo>
                  <a:pt x="1038302" y="760008"/>
                </a:lnTo>
                <a:lnTo>
                  <a:pt x="1039672" y="807450"/>
                </a:lnTo>
                <a:lnTo>
                  <a:pt x="1038302" y="854896"/>
                </a:lnTo>
                <a:lnTo>
                  <a:pt x="1034240" y="901619"/>
                </a:lnTo>
                <a:lnTo>
                  <a:pt x="1027563" y="947543"/>
                </a:lnTo>
                <a:lnTo>
                  <a:pt x="1018347" y="992594"/>
                </a:lnTo>
                <a:lnTo>
                  <a:pt x="1008785" y="1028699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5">
            <a:extLst>
              <a:ext uri="{FF2B5EF4-FFF2-40B4-BE49-F238E27FC236}">
                <a16:creationId xmlns:a16="http://schemas.microsoft.com/office/drawing/2014/main" id="{1E478038-B8CE-42F1-93D3-6EAC92BBB969}"/>
              </a:ext>
            </a:extLst>
          </p:cNvPr>
          <p:cNvSpPr/>
          <p:nvPr/>
        </p:nvSpPr>
        <p:spPr>
          <a:xfrm>
            <a:off x="16367538" y="4647881"/>
            <a:ext cx="762635" cy="762635"/>
          </a:xfrm>
          <a:custGeom>
            <a:avLst/>
            <a:gdLst/>
            <a:ahLst/>
            <a:cxnLst/>
            <a:rect l="l" t="t" r="r" b="b"/>
            <a:pathLst>
              <a:path w="762634" h="762634">
                <a:moveTo>
                  <a:pt x="381042" y="762082"/>
                </a:moveTo>
                <a:lnTo>
                  <a:pt x="333243" y="759113"/>
                </a:lnTo>
                <a:lnTo>
                  <a:pt x="287218" y="750445"/>
                </a:lnTo>
                <a:lnTo>
                  <a:pt x="243321" y="736434"/>
                </a:lnTo>
                <a:lnTo>
                  <a:pt x="201911" y="717437"/>
                </a:lnTo>
                <a:lnTo>
                  <a:pt x="163343" y="693812"/>
                </a:lnTo>
                <a:lnTo>
                  <a:pt x="127975" y="665916"/>
                </a:lnTo>
                <a:lnTo>
                  <a:pt x="96165" y="634106"/>
                </a:lnTo>
                <a:lnTo>
                  <a:pt x="68268" y="598738"/>
                </a:lnTo>
                <a:lnTo>
                  <a:pt x="44643" y="560170"/>
                </a:lnTo>
                <a:lnTo>
                  <a:pt x="25647" y="518760"/>
                </a:lnTo>
                <a:lnTo>
                  <a:pt x="11636" y="474863"/>
                </a:lnTo>
                <a:lnTo>
                  <a:pt x="2967" y="428838"/>
                </a:lnTo>
                <a:lnTo>
                  <a:pt x="0" y="381022"/>
                </a:lnTo>
                <a:lnTo>
                  <a:pt x="2967" y="333244"/>
                </a:lnTo>
                <a:lnTo>
                  <a:pt x="11636" y="287219"/>
                </a:lnTo>
                <a:lnTo>
                  <a:pt x="25647" y="243322"/>
                </a:lnTo>
                <a:lnTo>
                  <a:pt x="44643" y="201912"/>
                </a:lnTo>
                <a:lnTo>
                  <a:pt x="68268" y="163344"/>
                </a:lnTo>
                <a:lnTo>
                  <a:pt x="96165" y="127976"/>
                </a:lnTo>
                <a:lnTo>
                  <a:pt x="127975" y="96166"/>
                </a:lnTo>
                <a:lnTo>
                  <a:pt x="163343" y="68269"/>
                </a:lnTo>
                <a:lnTo>
                  <a:pt x="201911" y="44644"/>
                </a:lnTo>
                <a:lnTo>
                  <a:pt x="243321" y="25648"/>
                </a:lnTo>
                <a:lnTo>
                  <a:pt x="287218" y="11637"/>
                </a:lnTo>
                <a:lnTo>
                  <a:pt x="333243" y="2968"/>
                </a:lnTo>
                <a:lnTo>
                  <a:pt x="381040" y="0"/>
                </a:lnTo>
                <a:lnTo>
                  <a:pt x="428837" y="2968"/>
                </a:lnTo>
                <a:lnTo>
                  <a:pt x="474862" y="11637"/>
                </a:lnTo>
                <a:lnTo>
                  <a:pt x="518759" y="25648"/>
                </a:lnTo>
                <a:lnTo>
                  <a:pt x="560170" y="44644"/>
                </a:lnTo>
                <a:lnTo>
                  <a:pt x="598737" y="68269"/>
                </a:lnTo>
                <a:lnTo>
                  <a:pt x="634105" y="96166"/>
                </a:lnTo>
                <a:lnTo>
                  <a:pt x="665915" y="127976"/>
                </a:lnTo>
                <a:lnTo>
                  <a:pt x="693812" y="163344"/>
                </a:lnTo>
                <a:lnTo>
                  <a:pt x="717437" y="201912"/>
                </a:lnTo>
                <a:lnTo>
                  <a:pt x="736433" y="243322"/>
                </a:lnTo>
                <a:lnTo>
                  <a:pt x="750444" y="287219"/>
                </a:lnTo>
                <a:lnTo>
                  <a:pt x="759113" y="333244"/>
                </a:lnTo>
                <a:lnTo>
                  <a:pt x="762079" y="381041"/>
                </a:lnTo>
                <a:lnTo>
                  <a:pt x="759113" y="428838"/>
                </a:lnTo>
                <a:lnTo>
                  <a:pt x="750444" y="474863"/>
                </a:lnTo>
                <a:lnTo>
                  <a:pt x="736433" y="518760"/>
                </a:lnTo>
                <a:lnTo>
                  <a:pt x="717437" y="560170"/>
                </a:lnTo>
                <a:lnTo>
                  <a:pt x="693812" y="598738"/>
                </a:lnTo>
                <a:lnTo>
                  <a:pt x="665915" y="634106"/>
                </a:lnTo>
                <a:lnTo>
                  <a:pt x="634105" y="665916"/>
                </a:lnTo>
                <a:lnTo>
                  <a:pt x="598737" y="693812"/>
                </a:lnTo>
                <a:lnTo>
                  <a:pt x="560170" y="717437"/>
                </a:lnTo>
                <a:lnTo>
                  <a:pt x="518759" y="736434"/>
                </a:lnTo>
                <a:lnTo>
                  <a:pt x="474862" y="750445"/>
                </a:lnTo>
                <a:lnTo>
                  <a:pt x="428837" y="759113"/>
                </a:lnTo>
                <a:lnTo>
                  <a:pt x="381042" y="762082"/>
                </a:lnTo>
                <a:close/>
              </a:path>
            </a:pathLst>
          </a:custGeom>
          <a:solidFill>
            <a:srgbClr val="005D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887A5660-0494-4CAC-A848-14F15000A4AA}"/>
              </a:ext>
            </a:extLst>
          </p:cNvPr>
          <p:cNvSpPr/>
          <p:nvPr/>
        </p:nvSpPr>
        <p:spPr>
          <a:xfrm>
            <a:off x="520065" y="419101"/>
            <a:ext cx="5695950" cy="609600"/>
          </a:xfrm>
          <a:custGeom>
            <a:avLst/>
            <a:gdLst/>
            <a:ahLst/>
            <a:cxnLst/>
            <a:rect l="l" t="t" r="r" b="b"/>
            <a:pathLst>
              <a:path w="3459479" h="569595">
                <a:moveTo>
                  <a:pt x="3287646" y="569485"/>
                </a:moveTo>
                <a:lnTo>
                  <a:pt x="171449" y="569485"/>
                </a:lnTo>
                <a:lnTo>
                  <a:pt x="125871" y="563361"/>
                </a:lnTo>
                <a:lnTo>
                  <a:pt x="84915" y="546077"/>
                </a:lnTo>
                <a:lnTo>
                  <a:pt x="50216" y="519269"/>
                </a:lnTo>
                <a:lnTo>
                  <a:pt x="23407" y="484569"/>
                </a:lnTo>
                <a:lnTo>
                  <a:pt x="6124" y="443613"/>
                </a:lnTo>
                <a:lnTo>
                  <a:pt x="0" y="398035"/>
                </a:lnTo>
                <a:lnTo>
                  <a:pt x="0" y="171450"/>
                </a:lnTo>
                <a:lnTo>
                  <a:pt x="6124" y="125871"/>
                </a:lnTo>
                <a:lnTo>
                  <a:pt x="23407" y="84915"/>
                </a:lnTo>
                <a:lnTo>
                  <a:pt x="50216" y="50216"/>
                </a:lnTo>
                <a:lnTo>
                  <a:pt x="84915" y="23407"/>
                </a:lnTo>
                <a:lnTo>
                  <a:pt x="125871" y="6124"/>
                </a:lnTo>
                <a:lnTo>
                  <a:pt x="171450" y="0"/>
                </a:lnTo>
                <a:lnTo>
                  <a:pt x="3287646" y="0"/>
                </a:lnTo>
                <a:lnTo>
                  <a:pt x="3333224" y="6124"/>
                </a:lnTo>
                <a:lnTo>
                  <a:pt x="3374180" y="23407"/>
                </a:lnTo>
                <a:lnTo>
                  <a:pt x="3408880" y="50216"/>
                </a:lnTo>
                <a:lnTo>
                  <a:pt x="3435688" y="84915"/>
                </a:lnTo>
                <a:lnTo>
                  <a:pt x="3452972" y="125871"/>
                </a:lnTo>
                <a:lnTo>
                  <a:pt x="3459096" y="171450"/>
                </a:lnTo>
                <a:lnTo>
                  <a:pt x="3459096" y="398035"/>
                </a:lnTo>
                <a:lnTo>
                  <a:pt x="3452972" y="443613"/>
                </a:lnTo>
                <a:lnTo>
                  <a:pt x="3435688" y="484569"/>
                </a:lnTo>
                <a:lnTo>
                  <a:pt x="3408880" y="519269"/>
                </a:lnTo>
                <a:lnTo>
                  <a:pt x="3374180" y="546077"/>
                </a:lnTo>
                <a:lnTo>
                  <a:pt x="3333224" y="563361"/>
                </a:lnTo>
                <a:lnTo>
                  <a:pt x="3287646" y="569485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r>
              <a:rPr lang="en-US" sz="2800">
                <a:solidFill>
                  <a:schemeClr val="tx1"/>
                </a:solidFill>
              </a:rPr>
              <a:t>  </a:t>
            </a:r>
            <a:r>
              <a:rPr lang="en-US" sz="2800">
                <a:solidFill>
                  <a:schemeClr val="tx1"/>
                </a:solidFill>
                <a:latin typeface="Sinkin sans"/>
              </a:rPr>
              <a:t>Billing Status-Last Week</a:t>
            </a:r>
            <a:endParaRPr sz="2800">
              <a:solidFill>
                <a:schemeClr val="tx1"/>
              </a:solidFill>
              <a:latin typeface="Sinki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674D34-3C4B-47B6-A121-77228D4F9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65" y="4852987"/>
            <a:ext cx="342900" cy="3524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3108C7-45C0-4BDE-BF8A-AD4A3AF0D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65" y="4791075"/>
            <a:ext cx="819150" cy="495300"/>
          </a:xfrm>
          <a:prstGeom prst="rect">
            <a:avLst/>
          </a:prstGeom>
        </p:spPr>
      </p:pic>
      <p:pic>
        <p:nvPicPr>
          <p:cNvPr id="19" name="Picture 18" descr="table_billable.png"/>
          <p:cNvPicPr>
            <a:picLocks noChangeAspect="1"/>
          </p:cNvPicPr>
          <p:nvPr/>
        </p:nvPicPr>
        <p:blipFill rotWithShape="1">
          <a:blip r:embed="rId4"/>
          <a:srcRect l="14979" t="21949" r="14889" b="22426"/>
          <a:stretch/>
        </p:blipFill>
        <p:spPr>
          <a:xfrm>
            <a:off x="2025015" y="1633538"/>
            <a:ext cx="15994575" cy="4610100"/>
          </a:xfrm>
          <a:prstGeom prst="rect">
            <a:avLst/>
          </a:prstGeom>
        </p:spPr>
      </p:pic>
      <p:sp>
        <p:nvSpPr>
          <p:cNvPr id="7" name="Star: 5 Points 6">
            <a:extLst>
              <a:ext uri="{FF2B5EF4-FFF2-40B4-BE49-F238E27FC236}">
                <a16:creationId xmlns:a16="http://schemas.microsoft.com/office/drawing/2014/main" id="{82C9B1A3-0900-48BD-020F-92F1BF5C8A1C}"/>
              </a:ext>
            </a:extLst>
          </p:cNvPr>
          <p:cNvSpPr/>
          <p:nvPr/>
        </p:nvSpPr>
        <p:spPr>
          <a:xfrm>
            <a:off x="520065" y="3235240"/>
            <a:ext cx="353684" cy="267419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71FBEF76-6BB8-6AB8-4C81-4F9E0330EB44}"/>
              </a:ext>
            </a:extLst>
          </p:cNvPr>
          <p:cNvSpPr/>
          <p:nvPr/>
        </p:nvSpPr>
        <p:spPr>
          <a:xfrm>
            <a:off x="4208971" y="3789872"/>
            <a:ext cx="483080" cy="28898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F756F768-9C12-E401-59DA-2D57DF2CC1A0}"/>
              </a:ext>
            </a:extLst>
          </p:cNvPr>
          <p:cNvSpPr/>
          <p:nvPr/>
        </p:nvSpPr>
        <p:spPr>
          <a:xfrm>
            <a:off x="4187405" y="4329023"/>
            <a:ext cx="483080" cy="28898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3D662D9F-DA73-379E-0E9F-FCF47F8015D0}"/>
              </a:ext>
            </a:extLst>
          </p:cNvPr>
          <p:cNvSpPr/>
          <p:nvPr/>
        </p:nvSpPr>
        <p:spPr>
          <a:xfrm>
            <a:off x="4252103" y="5105400"/>
            <a:ext cx="483080" cy="28898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C85BF90D-FEBB-DAB0-6424-0C5A54EEB2A3}"/>
              </a:ext>
            </a:extLst>
          </p:cNvPr>
          <p:cNvSpPr/>
          <p:nvPr/>
        </p:nvSpPr>
        <p:spPr>
          <a:xfrm>
            <a:off x="4187404" y="3336984"/>
            <a:ext cx="483080" cy="288985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992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D14A24A1817E4AA3F023669334AD6A" ma:contentTypeVersion="10" ma:contentTypeDescription="Create a new document." ma:contentTypeScope="" ma:versionID="f77abef790c3b8197b78a396f616f047">
  <xsd:schema xmlns:xsd="http://www.w3.org/2001/XMLSchema" xmlns:xs="http://www.w3.org/2001/XMLSchema" xmlns:p="http://schemas.microsoft.com/office/2006/metadata/properties" xmlns:ns3="52f9782c-e67f-436b-bfc0-4c4eb338d633" targetNamespace="http://schemas.microsoft.com/office/2006/metadata/properties" ma:root="true" ma:fieldsID="5d605cf681cf648a18f42983d5ae56c5" ns3:_="">
    <xsd:import namespace="52f9782c-e67f-436b-bfc0-4c4eb338d633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9782c-e67f-436b-bfc0-4c4eb338d63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2f9782c-e67f-436b-bfc0-4c4eb338d633" xsi:nil="true"/>
  </documentManagement>
</p:properties>
</file>

<file path=customXml/itemProps1.xml><?xml version="1.0" encoding="utf-8"?>
<ds:datastoreItem xmlns:ds="http://schemas.openxmlformats.org/officeDocument/2006/customXml" ds:itemID="{E719AB02-AFCE-4B5D-8831-77C9B5A79CE0}">
  <ds:schemaRefs>
    <ds:schemaRef ds:uri="52f9782c-e67f-436b-bfc0-4c4eb338d63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E4E4791-4831-4A4A-94C0-CAC9ECD66C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3B8AB1-A23E-43B5-8288-A9CC51C65B43}">
  <ds:schemaRefs>
    <ds:schemaRef ds:uri="52f9782c-e67f-436b-bfc0-4c4eb338d63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15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Agenda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 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and Green Simple  Professional Business Project Presentation</dc:title>
  <dc:creator>Tinotenda Chikarakara</dc:creator>
  <cp:keywords>DAGEENiUL5U,BAGD9zX4GHo</cp:keywords>
  <cp:revision>13</cp:revision>
  <dcterms:created xsi:type="dcterms:W3CDTF">2024-05-02T09:17:24Z</dcterms:created>
  <dcterms:modified xsi:type="dcterms:W3CDTF">2026-09-02T13:32:17Z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2024-05-02T00:00:00Z</vt:filetime>
  </property>
  <property fmtid="{D5CDD505-2E9C-101B-9397-08002B2CF9AE}" pid="3" name="Creator">
    <vt:lpwstr>Canva</vt:lpwstr>
  </property>
  <property fmtid="{D5CDD505-2E9C-101B-9397-08002B2CF9AE}" pid="4" name="LastSaved">
    <vt:filetime>2024-05-02T00:00:00Z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0x01010097D14A24A1817E4AA3F023669334AD6A</vt:lpwstr>
  </property>
  <property fmtid="{D5CDD505-2E9C-101B-9397-08002B2CF9AE}" pid="7" name="MediaServiceImageTags">
    <vt:lpwstr/>
  </property>
</Properties>
</file>